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6" r:id="rId3"/>
  </p:sldMasterIdLst>
  <p:notesMasterIdLst>
    <p:notesMasterId r:id="rId24"/>
  </p:notesMasterIdLst>
  <p:handoutMasterIdLst>
    <p:handoutMasterId r:id="rId25"/>
  </p:handoutMasterIdLst>
  <p:sldIdLst>
    <p:sldId id="259" r:id="rId4"/>
    <p:sldId id="261" r:id="rId5"/>
    <p:sldId id="274" r:id="rId6"/>
    <p:sldId id="270" r:id="rId7"/>
    <p:sldId id="310" r:id="rId8"/>
    <p:sldId id="303" r:id="rId9"/>
    <p:sldId id="313" r:id="rId10"/>
    <p:sldId id="302" r:id="rId11"/>
    <p:sldId id="284" r:id="rId12"/>
    <p:sldId id="285" r:id="rId13"/>
    <p:sldId id="304" r:id="rId14"/>
    <p:sldId id="307" r:id="rId15"/>
    <p:sldId id="308" r:id="rId16"/>
    <p:sldId id="309" r:id="rId17"/>
    <p:sldId id="306" r:id="rId18"/>
    <p:sldId id="294" r:id="rId19"/>
    <p:sldId id="295" r:id="rId20"/>
    <p:sldId id="277" r:id="rId21"/>
    <p:sldId id="280" r:id="rId22"/>
    <p:sldId id="281" r:id="rId2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A40D"/>
    <a:srgbClr val="FFCE29"/>
    <a:srgbClr val="32A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42" autoAdjust="0"/>
    <p:restoredTop sz="94660"/>
  </p:normalViewPr>
  <p:slideViewPr>
    <p:cSldViewPr snapToGrid="0">
      <p:cViewPr varScale="1">
        <p:scale>
          <a:sx n="72" d="100"/>
          <a:sy n="72" d="100"/>
        </p:scale>
        <p:origin x="7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SHOP Local Transaction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15793981256250508"/>
          <c:w val="0.95016318257844701"/>
          <c:h val="0.784927874378440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Shoplocal Transaction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4580</c:v>
                </c:pt>
                <c:pt idx="1">
                  <c:v>25665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2F-40F7-86F2-ADF78DC2F65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02141216"/>
        <c:axId val="402141776"/>
      </c:barChart>
      <c:catAx>
        <c:axId val="40214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2141776"/>
        <c:crosses val="autoZero"/>
        <c:auto val="1"/>
        <c:lblAlgn val="ctr"/>
        <c:lblOffset val="100"/>
        <c:noMultiLvlLbl val="0"/>
      </c:catAx>
      <c:valAx>
        <c:axId val="4021417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02141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png"/><Relationship Id="rId1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png"/><Relationship Id="rId1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7D84A0-B093-4573-88E7-1B68F8EF0F4E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4125F31-419D-4457-838A-FA7BECB02AC8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E388E16C-F63E-423F-B237-E894ACE2FE79}" type="parTrans" cxnId="{061686D0-ADA0-45A4-AA2A-B9EA914B4884}">
      <dgm:prSet/>
      <dgm:spPr/>
      <dgm:t>
        <a:bodyPr/>
        <a:lstStyle/>
        <a:p>
          <a:endParaRPr lang="en-US"/>
        </a:p>
      </dgm:t>
    </dgm:pt>
    <dgm:pt modelId="{FB64149C-B137-4CCD-AF0D-8EADF81E8157}" type="sibTrans" cxnId="{061686D0-ADA0-45A4-AA2A-B9EA914B4884}">
      <dgm:prSet/>
      <dgm:spPr/>
      <dgm:t>
        <a:bodyPr/>
        <a:lstStyle/>
        <a:p>
          <a:endParaRPr lang="en-US"/>
        </a:p>
      </dgm:t>
    </dgm:pt>
    <dgm:pt modelId="{79EFA083-7AB2-489A-947E-F9E33BC57C51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8084DBC7-4F2B-4AE8-91B1-FA7CD19CB2D0}" type="parTrans" cxnId="{76ACFD83-F9D5-4D57-99D1-35ED7086EF02}">
      <dgm:prSet/>
      <dgm:spPr/>
      <dgm:t>
        <a:bodyPr/>
        <a:lstStyle/>
        <a:p>
          <a:endParaRPr lang="en-US"/>
        </a:p>
      </dgm:t>
    </dgm:pt>
    <dgm:pt modelId="{0785FF17-C8D3-4BB7-BD4A-5CB7C59E72F4}" type="sibTrans" cxnId="{76ACFD83-F9D5-4D57-99D1-35ED7086EF02}">
      <dgm:prSet/>
      <dgm:spPr/>
      <dgm:t>
        <a:bodyPr/>
        <a:lstStyle/>
        <a:p>
          <a:endParaRPr lang="en-US"/>
        </a:p>
      </dgm:t>
    </dgm:pt>
    <dgm:pt modelId="{7620F4F7-5B13-4DCE-B5DB-10673E47F767}">
      <dgm:prSet phldrT="[Text]" phldr="1"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DD9801F7-C7A7-45D2-929B-F961F5C49755}" type="parTrans" cxnId="{B4DBBEAE-9D47-4302-B6C1-6B25F459D38B}">
      <dgm:prSet/>
      <dgm:spPr/>
      <dgm:t>
        <a:bodyPr/>
        <a:lstStyle/>
        <a:p>
          <a:endParaRPr lang="en-US"/>
        </a:p>
      </dgm:t>
    </dgm:pt>
    <dgm:pt modelId="{71692FF3-7072-4EF6-BBC8-B8F1DD05841D}" type="sibTrans" cxnId="{B4DBBEAE-9D47-4302-B6C1-6B25F459D38B}">
      <dgm:prSet/>
      <dgm:spPr/>
      <dgm:t>
        <a:bodyPr/>
        <a:lstStyle/>
        <a:p>
          <a:endParaRPr lang="en-US"/>
        </a:p>
      </dgm:t>
    </dgm:pt>
    <dgm:pt modelId="{35425431-A063-452B-9DD6-237F37252EFB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4C4AD69A-B1D7-4029-B754-6ECD6F8C23AF}" type="parTrans" cxnId="{64FF7370-DDE8-4F5D-B102-E08F9E1C7294}">
      <dgm:prSet/>
      <dgm:spPr/>
      <dgm:t>
        <a:bodyPr/>
        <a:lstStyle/>
        <a:p>
          <a:endParaRPr lang="en-US"/>
        </a:p>
      </dgm:t>
    </dgm:pt>
    <dgm:pt modelId="{BAFA7E81-D6AC-48FB-A0AB-746EC6046B5C}" type="sibTrans" cxnId="{64FF7370-DDE8-4F5D-B102-E08F9E1C7294}">
      <dgm:prSet/>
      <dgm:spPr/>
      <dgm:t>
        <a:bodyPr/>
        <a:lstStyle/>
        <a:p>
          <a:endParaRPr lang="en-US"/>
        </a:p>
      </dgm:t>
    </dgm:pt>
    <dgm:pt modelId="{196D9A3A-3C8B-422E-B2B6-8BBC09CCEA5C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B891EA9F-FBBD-4109-B70A-4401038EA81E}" type="parTrans" cxnId="{83E6EBAA-3FA9-4B17-8680-65F403A0DAA6}">
      <dgm:prSet/>
      <dgm:spPr/>
      <dgm:t>
        <a:bodyPr/>
        <a:lstStyle/>
        <a:p>
          <a:endParaRPr lang="en-US"/>
        </a:p>
      </dgm:t>
    </dgm:pt>
    <dgm:pt modelId="{211CE982-795C-4FCF-B5D5-A3ADD9B5A9E7}" type="sibTrans" cxnId="{83E6EBAA-3FA9-4B17-8680-65F403A0DAA6}">
      <dgm:prSet/>
      <dgm:spPr/>
      <dgm:t>
        <a:bodyPr/>
        <a:lstStyle/>
        <a:p>
          <a:endParaRPr lang="en-US"/>
        </a:p>
      </dgm:t>
    </dgm:pt>
    <dgm:pt modelId="{DBE23E11-6852-4001-A1C5-206BD188715A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C82DBF4C-79F0-49A8-959D-D4AC94E055ED}" type="parTrans" cxnId="{076B5537-A2D8-4BA3-8C8D-DB39CE30FFEB}">
      <dgm:prSet/>
      <dgm:spPr/>
      <dgm:t>
        <a:bodyPr/>
        <a:lstStyle/>
        <a:p>
          <a:endParaRPr lang="en-US"/>
        </a:p>
      </dgm:t>
    </dgm:pt>
    <dgm:pt modelId="{760AD8C3-F7EF-4BDF-ACE9-351DA99706A2}" type="sibTrans" cxnId="{076B5537-A2D8-4BA3-8C8D-DB39CE30FFEB}">
      <dgm:prSet/>
      <dgm:spPr/>
      <dgm:t>
        <a:bodyPr/>
        <a:lstStyle/>
        <a:p>
          <a:endParaRPr lang="en-US"/>
        </a:p>
      </dgm:t>
    </dgm:pt>
    <dgm:pt modelId="{38B76F48-A83D-46B0-972F-57FB834484F3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55AFB3D7-A15A-426B-8756-B1BDF2FC6943}" type="parTrans" cxnId="{5DBF5E6B-EDC6-43D0-B161-A911A870C792}">
      <dgm:prSet/>
      <dgm:spPr/>
      <dgm:t>
        <a:bodyPr/>
        <a:lstStyle/>
        <a:p>
          <a:endParaRPr lang="en-US"/>
        </a:p>
      </dgm:t>
    </dgm:pt>
    <dgm:pt modelId="{2F4DCDB1-436E-4361-AF8A-73C767C16D01}" type="sibTrans" cxnId="{5DBF5E6B-EDC6-43D0-B161-A911A870C792}">
      <dgm:prSet/>
      <dgm:spPr/>
      <dgm:t>
        <a:bodyPr/>
        <a:lstStyle/>
        <a:p>
          <a:endParaRPr lang="en-US"/>
        </a:p>
      </dgm:t>
    </dgm:pt>
    <dgm:pt modelId="{8B5A2BDB-3F61-454A-9840-4058F03B390B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BCDD7179-310C-4DB0-99AE-EB0DEA259C12}" type="parTrans" cxnId="{F617B111-22D7-4EA6-96A9-1901BF4AA8F3}">
      <dgm:prSet/>
      <dgm:spPr/>
      <dgm:t>
        <a:bodyPr/>
        <a:lstStyle/>
        <a:p>
          <a:endParaRPr lang="en-US"/>
        </a:p>
      </dgm:t>
    </dgm:pt>
    <dgm:pt modelId="{1BB52C89-1317-4947-BF66-ED066185D0C2}" type="sibTrans" cxnId="{F617B111-22D7-4EA6-96A9-1901BF4AA8F3}">
      <dgm:prSet/>
      <dgm:spPr/>
      <dgm:t>
        <a:bodyPr/>
        <a:lstStyle/>
        <a:p>
          <a:endParaRPr lang="en-US"/>
        </a:p>
      </dgm:t>
    </dgm:pt>
    <dgm:pt modelId="{5FEE05B6-6FC9-47E9-A326-23313803CD68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3BB11F51-2C34-42C4-8290-590957A861C1}" type="parTrans" cxnId="{8D37BF31-B9CC-4B95-9ADB-94BBF4E2E0A7}">
      <dgm:prSet/>
      <dgm:spPr/>
      <dgm:t>
        <a:bodyPr/>
        <a:lstStyle/>
        <a:p>
          <a:endParaRPr lang="en-US"/>
        </a:p>
      </dgm:t>
    </dgm:pt>
    <dgm:pt modelId="{59233CAC-FCDB-4607-9C9B-5C518E7152C7}" type="sibTrans" cxnId="{8D37BF31-B9CC-4B95-9ADB-94BBF4E2E0A7}">
      <dgm:prSet/>
      <dgm:spPr/>
      <dgm:t>
        <a:bodyPr/>
        <a:lstStyle/>
        <a:p>
          <a:endParaRPr lang="en-US"/>
        </a:p>
      </dgm:t>
    </dgm:pt>
    <dgm:pt modelId="{DCA89EC8-6C35-4457-AAE5-42657160E3C5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9108D7DD-2DDE-4CC1-B80F-C67522698BBA}" type="parTrans" cxnId="{488E788A-3C4C-48A1-8815-38EEA1FAA7A0}">
      <dgm:prSet/>
      <dgm:spPr/>
      <dgm:t>
        <a:bodyPr/>
        <a:lstStyle/>
        <a:p>
          <a:endParaRPr lang="en-US"/>
        </a:p>
      </dgm:t>
    </dgm:pt>
    <dgm:pt modelId="{50D6F627-0522-43F1-82B0-CAD5857D3D04}" type="sibTrans" cxnId="{488E788A-3C4C-48A1-8815-38EEA1FAA7A0}">
      <dgm:prSet/>
      <dgm:spPr/>
      <dgm:t>
        <a:bodyPr/>
        <a:lstStyle/>
        <a:p>
          <a:endParaRPr lang="en-US"/>
        </a:p>
      </dgm:t>
    </dgm:pt>
    <dgm:pt modelId="{F41C3F05-90B9-40F8-B7B5-9D73208D835C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17DB24B7-7E7E-4095-BE8D-E4DA1C2990AB}" type="parTrans" cxnId="{6B1869B6-3EF6-431E-B3CC-2AA452858E86}">
      <dgm:prSet/>
      <dgm:spPr/>
      <dgm:t>
        <a:bodyPr/>
        <a:lstStyle/>
        <a:p>
          <a:endParaRPr lang="en-US"/>
        </a:p>
      </dgm:t>
    </dgm:pt>
    <dgm:pt modelId="{91E36AD9-370E-409C-B15F-3A17C8C5AED6}" type="sibTrans" cxnId="{6B1869B6-3EF6-431E-B3CC-2AA452858E86}">
      <dgm:prSet/>
      <dgm:spPr/>
      <dgm:t>
        <a:bodyPr/>
        <a:lstStyle/>
        <a:p>
          <a:endParaRPr lang="en-US"/>
        </a:p>
      </dgm:t>
    </dgm:pt>
    <dgm:pt modelId="{F59FEDC2-2570-4EBD-9FD8-C126870484F4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11F660EF-2D60-459F-8DAF-76F51D46AA93}" type="parTrans" cxnId="{A1E85C9F-E108-4372-A511-957308FE25D1}">
      <dgm:prSet/>
      <dgm:spPr/>
      <dgm:t>
        <a:bodyPr/>
        <a:lstStyle/>
        <a:p>
          <a:endParaRPr lang="en-US"/>
        </a:p>
      </dgm:t>
    </dgm:pt>
    <dgm:pt modelId="{1E61CD76-E8DF-4E77-AF75-27F082D4652E}" type="sibTrans" cxnId="{A1E85C9F-E108-4372-A511-957308FE25D1}">
      <dgm:prSet/>
      <dgm:spPr/>
      <dgm:t>
        <a:bodyPr/>
        <a:lstStyle/>
        <a:p>
          <a:endParaRPr lang="en-US"/>
        </a:p>
      </dgm:t>
    </dgm:pt>
    <dgm:pt modelId="{4A119CC0-43FB-47ED-A343-ABFE1A930A97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B8CDEDC0-994A-48D6-95F1-905877C6AC8F}" type="parTrans" cxnId="{3BE64B65-B836-4983-BC2B-B236C926E86B}">
      <dgm:prSet/>
      <dgm:spPr/>
      <dgm:t>
        <a:bodyPr/>
        <a:lstStyle/>
        <a:p>
          <a:endParaRPr lang="en-US"/>
        </a:p>
      </dgm:t>
    </dgm:pt>
    <dgm:pt modelId="{C3A31BF2-3A42-4CE6-96A9-CFD045DBDD39}" type="sibTrans" cxnId="{3BE64B65-B836-4983-BC2B-B236C926E86B}">
      <dgm:prSet/>
      <dgm:spPr/>
      <dgm:t>
        <a:bodyPr/>
        <a:lstStyle/>
        <a:p>
          <a:endParaRPr lang="en-US"/>
        </a:p>
      </dgm:t>
    </dgm:pt>
    <dgm:pt modelId="{6739011B-8AF5-4DD1-B1DD-E926048C5B5B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414A6F19-D94B-413A-8E37-2E40D0D50888}" type="parTrans" cxnId="{FBD243EE-F943-4C74-8846-71DEA69646AC}">
      <dgm:prSet/>
      <dgm:spPr/>
      <dgm:t>
        <a:bodyPr/>
        <a:lstStyle/>
        <a:p>
          <a:endParaRPr lang="en-US"/>
        </a:p>
      </dgm:t>
    </dgm:pt>
    <dgm:pt modelId="{4EDEC47B-7559-4B75-8E44-3084DC5DA6A8}" type="sibTrans" cxnId="{FBD243EE-F943-4C74-8846-71DEA69646AC}">
      <dgm:prSet/>
      <dgm:spPr/>
      <dgm:t>
        <a:bodyPr/>
        <a:lstStyle/>
        <a:p>
          <a:endParaRPr lang="en-US"/>
        </a:p>
      </dgm:t>
    </dgm:pt>
    <dgm:pt modelId="{57714F14-D254-48E8-8209-297B42C59158}">
      <dgm:prSet phldrT="[Text]" phldr="1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804BFB95-7517-46A1-B051-D07D2D2883E9}" type="sibTrans" cxnId="{F3C8C8DB-5822-43B2-8AEC-0BD1C704C86C}">
      <dgm:prSet/>
      <dgm:spPr/>
      <dgm:t>
        <a:bodyPr/>
        <a:lstStyle/>
        <a:p>
          <a:endParaRPr lang="en-US"/>
        </a:p>
      </dgm:t>
    </dgm:pt>
    <dgm:pt modelId="{A8011D8D-CC01-45A8-900A-4370E5AF27A8}" type="parTrans" cxnId="{F3C8C8DB-5822-43B2-8AEC-0BD1C704C86C}">
      <dgm:prSet/>
      <dgm:spPr/>
      <dgm:t>
        <a:bodyPr/>
        <a:lstStyle/>
        <a:p>
          <a:endParaRPr lang="en-US"/>
        </a:p>
      </dgm:t>
    </dgm:pt>
    <dgm:pt modelId="{509D860E-4FF0-4AFE-B37D-951A04EBA4ED}" type="pres">
      <dgm:prSet presAssocID="{2A7D84A0-B093-4573-88E7-1B68F8EF0F4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A500F7D-D61D-4CD5-ADA8-219D6B72ED40}" type="pres">
      <dgm:prSet presAssocID="{57714F14-D254-48E8-8209-297B42C59158}" presName="hierRoot1" presStyleCnt="0"/>
      <dgm:spPr/>
    </dgm:pt>
    <dgm:pt modelId="{833B6ED5-940F-4C8A-9D5D-EC31E9E0944C}" type="pres">
      <dgm:prSet presAssocID="{57714F14-D254-48E8-8209-297B42C59158}" presName="composite" presStyleCnt="0"/>
      <dgm:spPr/>
    </dgm:pt>
    <dgm:pt modelId="{00F69175-1778-4C46-9DB1-28D8F5E9DB9B}" type="pres">
      <dgm:prSet presAssocID="{57714F14-D254-48E8-8209-297B42C59158}" presName="background" presStyleLbl="node0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A948C2A8-B40C-4D3F-B7C7-C54D3A5B8024}" type="pres">
      <dgm:prSet presAssocID="{57714F14-D254-48E8-8209-297B42C59158}" presName="text" presStyleLbl="fgAcc0" presStyleIdx="0" presStyleCnt="1" custLinFactNeighborX="-1837" custLinFactNeighborY="4339">
        <dgm:presLayoutVars>
          <dgm:chPref val="3"/>
        </dgm:presLayoutVars>
      </dgm:prSet>
      <dgm:spPr/>
    </dgm:pt>
    <dgm:pt modelId="{D44FDBF2-9D0A-44DE-9F42-2864633979EF}" type="pres">
      <dgm:prSet presAssocID="{57714F14-D254-48E8-8209-297B42C59158}" presName="hierChild2" presStyleCnt="0"/>
      <dgm:spPr/>
    </dgm:pt>
    <dgm:pt modelId="{2CA28514-EC06-41AB-8103-087472F154EA}" type="pres">
      <dgm:prSet presAssocID="{E388E16C-F63E-423F-B237-E894ACE2FE79}" presName="Name10" presStyleLbl="parChTrans1D2" presStyleIdx="0" presStyleCnt="2"/>
      <dgm:spPr/>
    </dgm:pt>
    <dgm:pt modelId="{06834269-E440-4C1F-A66F-DA4E3CD6BCB4}" type="pres">
      <dgm:prSet presAssocID="{E4125F31-419D-4457-838A-FA7BECB02AC8}" presName="hierRoot2" presStyleCnt="0"/>
      <dgm:spPr/>
    </dgm:pt>
    <dgm:pt modelId="{66D312B8-6A32-45D9-91A1-2EB9852FCFE2}" type="pres">
      <dgm:prSet presAssocID="{E4125F31-419D-4457-838A-FA7BECB02AC8}" presName="composite2" presStyleCnt="0"/>
      <dgm:spPr/>
    </dgm:pt>
    <dgm:pt modelId="{4832D2BD-3782-4EA6-B69A-F5B660F2731F}" type="pres">
      <dgm:prSet presAssocID="{E4125F31-419D-4457-838A-FA7BECB02AC8}" presName="background2" presStyleLbl="node2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2BE9F780-F7F3-4960-97B2-2AE8C46E2D0B}" type="pres">
      <dgm:prSet presAssocID="{E4125F31-419D-4457-838A-FA7BECB02AC8}" presName="text2" presStyleLbl="fgAcc2" presStyleIdx="0" presStyleCnt="2">
        <dgm:presLayoutVars>
          <dgm:chPref val="3"/>
        </dgm:presLayoutVars>
      </dgm:prSet>
      <dgm:spPr/>
    </dgm:pt>
    <dgm:pt modelId="{64023122-F6EE-47E7-8C2A-EDAB1F8BE8F0}" type="pres">
      <dgm:prSet presAssocID="{E4125F31-419D-4457-838A-FA7BECB02AC8}" presName="hierChild3" presStyleCnt="0"/>
      <dgm:spPr/>
    </dgm:pt>
    <dgm:pt modelId="{EBD8AACD-F03C-48E0-A460-65D418DE1B7B}" type="pres">
      <dgm:prSet presAssocID="{8084DBC7-4F2B-4AE8-91B1-FA7CD19CB2D0}" presName="Name17" presStyleLbl="parChTrans1D3" presStyleIdx="0" presStyleCnt="4"/>
      <dgm:spPr/>
    </dgm:pt>
    <dgm:pt modelId="{72DEDD52-D2B0-451B-B023-4E71A0EF2392}" type="pres">
      <dgm:prSet presAssocID="{79EFA083-7AB2-489A-947E-F9E33BC57C51}" presName="hierRoot3" presStyleCnt="0"/>
      <dgm:spPr/>
    </dgm:pt>
    <dgm:pt modelId="{9AE4F718-5484-4882-B8E9-28EAA9C459EC}" type="pres">
      <dgm:prSet presAssocID="{79EFA083-7AB2-489A-947E-F9E33BC57C51}" presName="composite3" presStyleCnt="0"/>
      <dgm:spPr/>
    </dgm:pt>
    <dgm:pt modelId="{FD592884-8188-41CF-B1E4-4C835D84C095}" type="pres">
      <dgm:prSet presAssocID="{79EFA083-7AB2-489A-947E-F9E33BC57C51}" presName="background3" presStyleLbl="node3" presStyleIdx="0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</dgm:pt>
    <dgm:pt modelId="{92E76C9B-252B-40AC-BAD1-6A15EC57F031}" type="pres">
      <dgm:prSet presAssocID="{79EFA083-7AB2-489A-947E-F9E33BC57C51}" presName="text3" presStyleLbl="fgAcc3" presStyleIdx="0" presStyleCnt="4">
        <dgm:presLayoutVars>
          <dgm:chPref val="3"/>
        </dgm:presLayoutVars>
      </dgm:prSet>
      <dgm:spPr/>
    </dgm:pt>
    <dgm:pt modelId="{820A08DA-A06C-4EDE-BA62-70A7701E019E}" type="pres">
      <dgm:prSet presAssocID="{79EFA083-7AB2-489A-947E-F9E33BC57C51}" presName="hierChild4" presStyleCnt="0"/>
      <dgm:spPr/>
    </dgm:pt>
    <dgm:pt modelId="{EEEF6705-56E1-4D98-803D-0B70A91F0F12}" type="pres">
      <dgm:prSet presAssocID="{55AFB3D7-A15A-426B-8756-B1BDF2FC6943}" presName="Name23" presStyleLbl="parChTrans1D4" presStyleIdx="0" presStyleCnt="8"/>
      <dgm:spPr/>
    </dgm:pt>
    <dgm:pt modelId="{7526BCE1-C02A-4530-A97D-AD824BDFEBAB}" type="pres">
      <dgm:prSet presAssocID="{38B76F48-A83D-46B0-972F-57FB834484F3}" presName="hierRoot4" presStyleCnt="0"/>
      <dgm:spPr/>
    </dgm:pt>
    <dgm:pt modelId="{25B67224-CC1E-4236-9C88-6A1745F9B548}" type="pres">
      <dgm:prSet presAssocID="{38B76F48-A83D-46B0-972F-57FB834484F3}" presName="composite4" presStyleCnt="0"/>
      <dgm:spPr/>
    </dgm:pt>
    <dgm:pt modelId="{6D3EDAC3-347C-4EA6-9124-2FDB3603EB03}" type="pres">
      <dgm:prSet presAssocID="{38B76F48-A83D-46B0-972F-57FB834484F3}" presName="background4" presStyleLbl="node4" presStyleIdx="0" presStyleCnt="8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</dgm:pt>
    <dgm:pt modelId="{94341960-C641-4D01-87CA-C7ADD048A8EE}" type="pres">
      <dgm:prSet presAssocID="{38B76F48-A83D-46B0-972F-57FB834484F3}" presName="text4" presStyleLbl="fgAcc4" presStyleIdx="0" presStyleCnt="8">
        <dgm:presLayoutVars>
          <dgm:chPref val="3"/>
        </dgm:presLayoutVars>
      </dgm:prSet>
      <dgm:spPr/>
    </dgm:pt>
    <dgm:pt modelId="{EAAC4432-9036-483C-8237-E141AAADF6C6}" type="pres">
      <dgm:prSet presAssocID="{38B76F48-A83D-46B0-972F-57FB834484F3}" presName="hierChild5" presStyleCnt="0"/>
      <dgm:spPr/>
    </dgm:pt>
    <dgm:pt modelId="{1C3CE272-CAD8-483A-9CFF-87DBAD53E6EE}" type="pres">
      <dgm:prSet presAssocID="{BCDD7179-310C-4DB0-99AE-EB0DEA259C12}" presName="Name23" presStyleLbl="parChTrans1D4" presStyleIdx="1" presStyleCnt="8"/>
      <dgm:spPr/>
    </dgm:pt>
    <dgm:pt modelId="{7F035A07-BA7B-486F-A784-1C30010472A5}" type="pres">
      <dgm:prSet presAssocID="{8B5A2BDB-3F61-454A-9840-4058F03B390B}" presName="hierRoot4" presStyleCnt="0"/>
      <dgm:spPr/>
    </dgm:pt>
    <dgm:pt modelId="{1EBF2DAA-9A40-4245-93D1-41F8F75B7AC8}" type="pres">
      <dgm:prSet presAssocID="{8B5A2BDB-3F61-454A-9840-4058F03B390B}" presName="composite4" presStyleCnt="0"/>
      <dgm:spPr/>
    </dgm:pt>
    <dgm:pt modelId="{92D020C9-FBC1-4697-99D6-9691EB526E41}" type="pres">
      <dgm:prSet presAssocID="{8B5A2BDB-3F61-454A-9840-4058F03B390B}" presName="background4" presStyleLbl="node4" presStyleIdx="1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</dgm:spPr>
    </dgm:pt>
    <dgm:pt modelId="{1A1C243A-3722-4E82-954A-BD54895B7A93}" type="pres">
      <dgm:prSet presAssocID="{8B5A2BDB-3F61-454A-9840-4058F03B390B}" presName="text4" presStyleLbl="fgAcc4" presStyleIdx="1" presStyleCnt="8">
        <dgm:presLayoutVars>
          <dgm:chPref val="3"/>
        </dgm:presLayoutVars>
      </dgm:prSet>
      <dgm:spPr/>
    </dgm:pt>
    <dgm:pt modelId="{326D3531-A377-4D65-B016-75AE5FE3C7B5}" type="pres">
      <dgm:prSet presAssocID="{8B5A2BDB-3F61-454A-9840-4058F03B390B}" presName="hierChild5" presStyleCnt="0"/>
      <dgm:spPr/>
    </dgm:pt>
    <dgm:pt modelId="{55E4643F-AFC6-478F-9ACB-660205F98C64}" type="pres">
      <dgm:prSet presAssocID="{DD9801F7-C7A7-45D2-929B-F961F5C49755}" presName="Name17" presStyleLbl="parChTrans1D3" presStyleIdx="1" presStyleCnt="4"/>
      <dgm:spPr/>
    </dgm:pt>
    <dgm:pt modelId="{8B4E3612-DFE1-43CD-A95E-9BFEBA2E2813}" type="pres">
      <dgm:prSet presAssocID="{7620F4F7-5B13-4DCE-B5DB-10673E47F767}" presName="hierRoot3" presStyleCnt="0"/>
      <dgm:spPr/>
    </dgm:pt>
    <dgm:pt modelId="{0A39C736-9CE7-4153-8DF6-EDA93D70B2AC}" type="pres">
      <dgm:prSet presAssocID="{7620F4F7-5B13-4DCE-B5DB-10673E47F767}" presName="composite3" presStyleCnt="0"/>
      <dgm:spPr/>
    </dgm:pt>
    <dgm:pt modelId="{0AA1378F-DFEE-4D1C-BD8A-5EF0EB2851B6}" type="pres">
      <dgm:prSet presAssocID="{7620F4F7-5B13-4DCE-B5DB-10673E47F767}" presName="background3" presStyleLbl="node3" presStyleIdx="1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</dgm:pt>
    <dgm:pt modelId="{CD3A3D07-3C21-4E9A-881A-3D4418013A3C}" type="pres">
      <dgm:prSet presAssocID="{7620F4F7-5B13-4DCE-B5DB-10673E47F767}" presName="text3" presStyleLbl="fgAcc3" presStyleIdx="1" presStyleCnt="4">
        <dgm:presLayoutVars>
          <dgm:chPref val="3"/>
        </dgm:presLayoutVars>
      </dgm:prSet>
      <dgm:spPr/>
    </dgm:pt>
    <dgm:pt modelId="{F1DF33F6-131C-41DA-BA6C-E0651ED198AF}" type="pres">
      <dgm:prSet presAssocID="{7620F4F7-5B13-4DCE-B5DB-10673E47F767}" presName="hierChild4" presStyleCnt="0"/>
      <dgm:spPr/>
    </dgm:pt>
    <dgm:pt modelId="{2AA6CCA9-2739-43EA-A163-75C8C42ECB25}" type="pres">
      <dgm:prSet presAssocID="{3BB11F51-2C34-42C4-8290-590957A861C1}" presName="Name23" presStyleLbl="parChTrans1D4" presStyleIdx="2" presStyleCnt="8"/>
      <dgm:spPr/>
    </dgm:pt>
    <dgm:pt modelId="{4389659D-E007-42D1-BC1B-BA058E18B331}" type="pres">
      <dgm:prSet presAssocID="{5FEE05B6-6FC9-47E9-A326-23313803CD68}" presName="hierRoot4" presStyleCnt="0"/>
      <dgm:spPr/>
    </dgm:pt>
    <dgm:pt modelId="{80EFDBA6-2522-4687-BCD5-A49E55B6687D}" type="pres">
      <dgm:prSet presAssocID="{5FEE05B6-6FC9-47E9-A326-23313803CD68}" presName="composite4" presStyleCnt="0"/>
      <dgm:spPr/>
    </dgm:pt>
    <dgm:pt modelId="{998ED127-4AF7-466E-9D13-987BB927A774}" type="pres">
      <dgm:prSet presAssocID="{5FEE05B6-6FC9-47E9-A326-23313803CD68}" presName="background4" presStyleLbl="node4" presStyleIdx="2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7213169E-1C05-413E-B7EE-9EA82AA5EBE6}" type="pres">
      <dgm:prSet presAssocID="{5FEE05B6-6FC9-47E9-A326-23313803CD68}" presName="text4" presStyleLbl="fgAcc4" presStyleIdx="2" presStyleCnt="8">
        <dgm:presLayoutVars>
          <dgm:chPref val="3"/>
        </dgm:presLayoutVars>
      </dgm:prSet>
      <dgm:spPr/>
    </dgm:pt>
    <dgm:pt modelId="{A45EE9DB-AD8B-4ED3-838C-33AD46B22952}" type="pres">
      <dgm:prSet presAssocID="{5FEE05B6-6FC9-47E9-A326-23313803CD68}" presName="hierChild5" presStyleCnt="0"/>
      <dgm:spPr/>
    </dgm:pt>
    <dgm:pt modelId="{3439F41B-4D4A-485F-86AB-2B140F6C0A82}" type="pres">
      <dgm:prSet presAssocID="{9108D7DD-2DDE-4CC1-B80F-C67522698BBA}" presName="Name23" presStyleLbl="parChTrans1D4" presStyleIdx="3" presStyleCnt="8"/>
      <dgm:spPr/>
    </dgm:pt>
    <dgm:pt modelId="{B15051AC-17A5-4878-BB11-C101036076AD}" type="pres">
      <dgm:prSet presAssocID="{DCA89EC8-6C35-4457-AAE5-42657160E3C5}" presName="hierRoot4" presStyleCnt="0"/>
      <dgm:spPr/>
    </dgm:pt>
    <dgm:pt modelId="{097E6403-7B7D-470A-8B7B-B1F7665416F6}" type="pres">
      <dgm:prSet presAssocID="{DCA89EC8-6C35-4457-AAE5-42657160E3C5}" presName="composite4" presStyleCnt="0"/>
      <dgm:spPr/>
    </dgm:pt>
    <dgm:pt modelId="{61755C59-4E41-4352-BD9D-EC8F8A2B9017}" type="pres">
      <dgm:prSet presAssocID="{DCA89EC8-6C35-4457-AAE5-42657160E3C5}" presName="background4" presStyleLbl="node4" presStyleIdx="3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</dgm:spPr>
    </dgm:pt>
    <dgm:pt modelId="{E13386C5-3BAC-485B-BA23-38FA38099E02}" type="pres">
      <dgm:prSet presAssocID="{DCA89EC8-6C35-4457-AAE5-42657160E3C5}" presName="text4" presStyleLbl="fgAcc4" presStyleIdx="3" presStyleCnt="8">
        <dgm:presLayoutVars>
          <dgm:chPref val="3"/>
        </dgm:presLayoutVars>
      </dgm:prSet>
      <dgm:spPr/>
    </dgm:pt>
    <dgm:pt modelId="{36AA4F04-6156-45A1-B256-F246E1D5C79D}" type="pres">
      <dgm:prSet presAssocID="{DCA89EC8-6C35-4457-AAE5-42657160E3C5}" presName="hierChild5" presStyleCnt="0"/>
      <dgm:spPr/>
    </dgm:pt>
    <dgm:pt modelId="{1967E6D5-83F1-492C-8F80-3EE0BCA8B55E}" type="pres">
      <dgm:prSet presAssocID="{4C4AD69A-B1D7-4029-B754-6ECD6F8C23AF}" presName="Name10" presStyleLbl="parChTrans1D2" presStyleIdx="1" presStyleCnt="2"/>
      <dgm:spPr/>
    </dgm:pt>
    <dgm:pt modelId="{CD1F7FFB-C5FA-4953-B6D2-E0D148F2672F}" type="pres">
      <dgm:prSet presAssocID="{35425431-A063-452B-9DD6-237F37252EFB}" presName="hierRoot2" presStyleCnt="0"/>
      <dgm:spPr/>
    </dgm:pt>
    <dgm:pt modelId="{B482E241-4F02-4717-9F41-526C6144B5B1}" type="pres">
      <dgm:prSet presAssocID="{35425431-A063-452B-9DD6-237F37252EFB}" presName="composite2" presStyleCnt="0"/>
      <dgm:spPr/>
    </dgm:pt>
    <dgm:pt modelId="{75DAE5A3-38FB-46AD-B76F-264F8E4A64A2}" type="pres">
      <dgm:prSet presAssocID="{35425431-A063-452B-9DD6-237F37252EFB}" presName="background2" presStyleLbl="node2" presStyleIdx="1" presStyleCnt="2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</dgm:pt>
    <dgm:pt modelId="{249B2C3E-CA2D-49CE-B44B-40658DA46B01}" type="pres">
      <dgm:prSet presAssocID="{35425431-A063-452B-9DD6-237F37252EFB}" presName="text2" presStyleLbl="fgAcc2" presStyleIdx="1" presStyleCnt="2">
        <dgm:presLayoutVars>
          <dgm:chPref val="3"/>
        </dgm:presLayoutVars>
      </dgm:prSet>
      <dgm:spPr/>
    </dgm:pt>
    <dgm:pt modelId="{39F0555A-BE45-49A1-B388-E209064D9C38}" type="pres">
      <dgm:prSet presAssocID="{35425431-A063-452B-9DD6-237F37252EFB}" presName="hierChild3" presStyleCnt="0"/>
      <dgm:spPr/>
    </dgm:pt>
    <dgm:pt modelId="{A27843DE-CAE2-4004-A283-0CEC1735A536}" type="pres">
      <dgm:prSet presAssocID="{B891EA9F-FBBD-4109-B70A-4401038EA81E}" presName="Name17" presStyleLbl="parChTrans1D3" presStyleIdx="2" presStyleCnt="4"/>
      <dgm:spPr/>
    </dgm:pt>
    <dgm:pt modelId="{48E5F99C-CE15-42DB-BD2D-8939A1CC9939}" type="pres">
      <dgm:prSet presAssocID="{196D9A3A-3C8B-422E-B2B6-8BBC09CCEA5C}" presName="hierRoot3" presStyleCnt="0"/>
      <dgm:spPr/>
    </dgm:pt>
    <dgm:pt modelId="{C697FA0C-9BB9-44E6-8C0D-AF3849AA943E}" type="pres">
      <dgm:prSet presAssocID="{196D9A3A-3C8B-422E-B2B6-8BBC09CCEA5C}" presName="composite3" presStyleCnt="0"/>
      <dgm:spPr/>
    </dgm:pt>
    <dgm:pt modelId="{058D122B-DC0E-4269-B0AF-41300EFCBE31}" type="pres">
      <dgm:prSet presAssocID="{196D9A3A-3C8B-422E-B2B6-8BBC09CCEA5C}" presName="background3" presStyleLbl="node3" presStyleIdx="2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</dgm:pt>
    <dgm:pt modelId="{D54C4099-B097-4B9E-89AF-9A00E21BD2E6}" type="pres">
      <dgm:prSet presAssocID="{196D9A3A-3C8B-422E-B2B6-8BBC09CCEA5C}" presName="text3" presStyleLbl="fgAcc3" presStyleIdx="2" presStyleCnt="4">
        <dgm:presLayoutVars>
          <dgm:chPref val="3"/>
        </dgm:presLayoutVars>
      </dgm:prSet>
      <dgm:spPr/>
    </dgm:pt>
    <dgm:pt modelId="{463D10F6-0D7D-4AE2-B7E7-D67933B34F49}" type="pres">
      <dgm:prSet presAssocID="{196D9A3A-3C8B-422E-B2B6-8BBC09CCEA5C}" presName="hierChild4" presStyleCnt="0"/>
      <dgm:spPr/>
    </dgm:pt>
    <dgm:pt modelId="{51C680B0-68CD-4295-8C79-9BAEBEE539FB}" type="pres">
      <dgm:prSet presAssocID="{11F660EF-2D60-459F-8DAF-76F51D46AA93}" presName="Name23" presStyleLbl="parChTrans1D4" presStyleIdx="4" presStyleCnt="8"/>
      <dgm:spPr/>
    </dgm:pt>
    <dgm:pt modelId="{DB67AA03-23A1-4BD3-91D3-7D72CFF90F5F}" type="pres">
      <dgm:prSet presAssocID="{F59FEDC2-2570-4EBD-9FD8-C126870484F4}" presName="hierRoot4" presStyleCnt="0"/>
      <dgm:spPr/>
    </dgm:pt>
    <dgm:pt modelId="{4E244112-1E93-43DB-A515-C42873E2DBA4}" type="pres">
      <dgm:prSet presAssocID="{F59FEDC2-2570-4EBD-9FD8-C126870484F4}" presName="composite4" presStyleCnt="0"/>
      <dgm:spPr/>
    </dgm:pt>
    <dgm:pt modelId="{BDABAB6B-C90E-479A-B001-54DBDDDF2F8D}" type="pres">
      <dgm:prSet presAssocID="{F59FEDC2-2570-4EBD-9FD8-C126870484F4}" presName="background4" presStyleLbl="node4" presStyleIdx="4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</dgm:spPr>
    </dgm:pt>
    <dgm:pt modelId="{433FB52E-CAF3-42F7-B334-16C87535B119}" type="pres">
      <dgm:prSet presAssocID="{F59FEDC2-2570-4EBD-9FD8-C126870484F4}" presName="text4" presStyleLbl="fgAcc4" presStyleIdx="4" presStyleCnt="8">
        <dgm:presLayoutVars>
          <dgm:chPref val="3"/>
        </dgm:presLayoutVars>
      </dgm:prSet>
      <dgm:spPr/>
    </dgm:pt>
    <dgm:pt modelId="{CA095EE9-7C6D-4F19-863D-216652E7B31C}" type="pres">
      <dgm:prSet presAssocID="{F59FEDC2-2570-4EBD-9FD8-C126870484F4}" presName="hierChild5" presStyleCnt="0"/>
      <dgm:spPr/>
    </dgm:pt>
    <dgm:pt modelId="{46F0A9D4-DFDF-4E04-BED4-D42B21138F5B}" type="pres">
      <dgm:prSet presAssocID="{17DB24B7-7E7E-4095-BE8D-E4DA1C2990AB}" presName="Name23" presStyleLbl="parChTrans1D4" presStyleIdx="5" presStyleCnt="8"/>
      <dgm:spPr/>
    </dgm:pt>
    <dgm:pt modelId="{905F748B-D2A2-4057-BB4E-01CD031DAC14}" type="pres">
      <dgm:prSet presAssocID="{F41C3F05-90B9-40F8-B7B5-9D73208D835C}" presName="hierRoot4" presStyleCnt="0"/>
      <dgm:spPr/>
    </dgm:pt>
    <dgm:pt modelId="{9816695B-0A38-4020-80CB-F71790C51F22}" type="pres">
      <dgm:prSet presAssocID="{F41C3F05-90B9-40F8-B7B5-9D73208D835C}" presName="composite4" presStyleCnt="0"/>
      <dgm:spPr/>
    </dgm:pt>
    <dgm:pt modelId="{A8787C65-5E4B-46B3-AC4A-BE2BB2EFB90D}" type="pres">
      <dgm:prSet presAssocID="{F41C3F05-90B9-40F8-B7B5-9D73208D835C}" presName="background4" presStyleLbl="node4" presStyleIdx="5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2DA04E15-7B88-472A-BECC-F0135FAD59EF}" type="pres">
      <dgm:prSet presAssocID="{F41C3F05-90B9-40F8-B7B5-9D73208D835C}" presName="text4" presStyleLbl="fgAcc4" presStyleIdx="5" presStyleCnt="8">
        <dgm:presLayoutVars>
          <dgm:chPref val="3"/>
        </dgm:presLayoutVars>
      </dgm:prSet>
      <dgm:spPr/>
    </dgm:pt>
    <dgm:pt modelId="{7DFEC704-1BC0-4072-950C-4C822DD91A6C}" type="pres">
      <dgm:prSet presAssocID="{F41C3F05-90B9-40F8-B7B5-9D73208D835C}" presName="hierChild5" presStyleCnt="0"/>
      <dgm:spPr/>
    </dgm:pt>
    <dgm:pt modelId="{2691B6DA-FE64-495E-8EEA-C1B7045EF679}" type="pres">
      <dgm:prSet presAssocID="{C82DBF4C-79F0-49A8-959D-D4AC94E055ED}" presName="Name17" presStyleLbl="parChTrans1D3" presStyleIdx="3" presStyleCnt="4"/>
      <dgm:spPr/>
    </dgm:pt>
    <dgm:pt modelId="{358848CC-AFE8-4459-B9E7-74483C33462C}" type="pres">
      <dgm:prSet presAssocID="{DBE23E11-6852-4001-A1C5-206BD188715A}" presName="hierRoot3" presStyleCnt="0"/>
      <dgm:spPr/>
    </dgm:pt>
    <dgm:pt modelId="{4F77AA27-DE43-403D-8A70-AAC9971F2922}" type="pres">
      <dgm:prSet presAssocID="{DBE23E11-6852-4001-A1C5-206BD188715A}" presName="composite3" presStyleCnt="0"/>
      <dgm:spPr/>
    </dgm:pt>
    <dgm:pt modelId="{E21A5861-549F-40C6-8A4E-2E4DA81AC4DD}" type="pres">
      <dgm:prSet presAssocID="{DBE23E11-6852-4001-A1C5-206BD188715A}" presName="background3" presStyleLbl="node3" presStyleIdx="3" presStyleCnt="4"/>
      <dgm:spPr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</dgm:spPr>
    </dgm:pt>
    <dgm:pt modelId="{8BA5D3E9-8B2A-4D37-9B1C-A95B56AA315C}" type="pres">
      <dgm:prSet presAssocID="{DBE23E11-6852-4001-A1C5-206BD188715A}" presName="text3" presStyleLbl="fgAcc3" presStyleIdx="3" presStyleCnt="4">
        <dgm:presLayoutVars>
          <dgm:chPref val="3"/>
        </dgm:presLayoutVars>
      </dgm:prSet>
      <dgm:spPr/>
    </dgm:pt>
    <dgm:pt modelId="{DF5A2F61-7387-438E-8716-0E8FC14529CC}" type="pres">
      <dgm:prSet presAssocID="{DBE23E11-6852-4001-A1C5-206BD188715A}" presName="hierChild4" presStyleCnt="0"/>
      <dgm:spPr/>
    </dgm:pt>
    <dgm:pt modelId="{F73D5699-8175-4A80-B2FD-3D915CCB487B}" type="pres">
      <dgm:prSet presAssocID="{B8CDEDC0-994A-48D6-95F1-905877C6AC8F}" presName="Name23" presStyleLbl="parChTrans1D4" presStyleIdx="6" presStyleCnt="8"/>
      <dgm:spPr/>
    </dgm:pt>
    <dgm:pt modelId="{8D81FF3F-C267-4331-88F3-28DB1AD5DF97}" type="pres">
      <dgm:prSet presAssocID="{4A119CC0-43FB-47ED-A343-ABFE1A930A97}" presName="hierRoot4" presStyleCnt="0"/>
      <dgm:spPr/>
    </dgm:pt>
    <dgm:pt modelId="{669C4891-DF3C-47CE-AD38-D9D7E86D0226}" type="pres">
      <dgm:prSet presAssocID="{4A119CC0-43FB-47ED-A343-ABFE1A930A97}" presName="composite4" presStyleCnt="0"/>
      <dgm:spPr/>
    </dgm:pt>
    <dgm:pt modelId="{F6421E92-3C9E-4162-8FBF-1E03ECDFD17B}" type="pres">
      <dgm:prSet presAssocID="{4A119CC0-43FB-47ED-A343-ABFE1A930A97}" presName="background4" presStyleLbl="node4" presStyleIdx="6" presStyleCnt="8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</dgm:pt>
    <dgm:pt modelId="{1593A20D-1808-4518-8B6B-EA8711413DFB}" type="pres">
      <dgm:prSet presAssocID="{4A119CC0-43FB-47ED-A343-ABFE1A930A97}" presName="text4" presStyleLbl="fgAcc4" presStyleIdx="6" presStyleCnt="8">
        <dgm:presLayoutVars>
          <dgm:chPref val="3"/>
        </dgm:presLayoutVars>
      </dgm:prSet>
      <dgm:spPr/>
    </dgm:pt>
    <dgm:pt modelId="{58B7D40B-7BA7-42D5-87D4-E12A49FAF491}" type="pres">
      <dgm:prSet presAssocID="{4A119CC0-43FB-47ED-A343-ABFE1A930A97}" presName="hierChild5" presStyleCnt="0"/>
      <dgm:spPr/>
    </dgm:pt>
    <dgm:pt modelId="{C3BD7D17-4F4B-47FB-A2F8-853F1143F70C}" type="pres">
      <dgm:prSet presAssocID="{414A6F19-D94B-413A-8E37-2E40D0D50888}" presName="Name23" presStyleLbl="parChTrans1D4" presStyleIdx="7" presStyleCnt="8"/>
      <dgm:spPr/>
    </dgm:pt>
    <dgm:pt modelId="{0424505C-E34C-411A-938F-24D9E5FDF9EC}" type="pres">
      <dgm:prSet presAssocID="{6739011B-8AF5-4DD1-B1DD-E926048C5B5B}" presName="hierRoot4" presStyleCnt="0"/>
      <dgm:spPr/>
    </dgm:pt>
    <dgm:pt modelId="{0E779015-1D70-47BC-95D6-A9E507A54A11}" type="pres">
      <dgm:prSet presAssocID="{6739011B-8AF5-4DD1-B1DD-E926048C5B5B}" presName="composite4" presStyleCnt="0"/>
      <dgm:spPr/>
    </dgm:pt>
    <dgm:pt modelId="{043917A9-54D7-4440-8F53-1D0E261B953B}" type="pres">
      <dgm:prSet presAssocID="{6739011B-8AF5-4DD1-B1DD-E926048C5B5B}" presName="background4" presStyleLbl="node4" presStyleIdx="7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CD2E809-BDAA-435B-8CF5-E7956A890107}" type="pres">
      <dgm:prSet presAssocID="{6739011B-8AF5-4DD1-B1DD-E926048C5B5B}" presName="text4" presStyleLbl="fgAcc4" presStyleIdx="7" presStyleCnt="8" custLinFactNeighborX="313" custLinFactNeighborY="0">
        <dgm:presLayoutVars>
          <dgm:chPref val="3"/>
        </dgm:presLayoutVars>
      </dgm:prSet>
      <dgm:spPr/>
    </dgm:pt>
    <dgm:pt modelId="{3C55BCED-DF97-47CB-B3CB-96222A92D627}" type="pres">
      <dgm:prSet presAssocID="{6739011B-8AF5-4DD1-B1DD-E926048C5B5B}" presName="hierChild5" presStyleCnt="0"/>
      <dgm:spPr/>
    </dgm:pt>
  </dgm:ptLst>
  <dgm:cxnLst>
    <dgm:cxn modelId="{DDE3BC02-580E-481C-BEF8-C374ADECBB69}" type="presOf" srcId="{414A6F19-D94B-413A-8E37-2E40D0D50888}" destId="{C3BD7D17-4F4B-47FB-A2F8-853F1143F70C}" srcOrd="0" destOrd="0" presId="urn:microsoft.com/office/officeart/2005/8/layout/hierarchy1"/>
    <dgm:cxn modelId="{27EDD003-662E-411C-B7B8-54270CBB8E07}" type="presOf" srcId="{BCDD7179-310C-4DB0-99AE-EB0DEA259C12}" destId="{1C3CE272-CAD8-483A-9CFF-87DBAD53E6EE}" srcOrd="0" destOrd="0" presId="urn:microsoft.com/office/officeart/2005/8/layout/hierarchy1"/>
    <dgm:cxn modelId="{4F28D80B-342A-49C0-9C0E-3468D77946C4}" type="presOf" srcId="{3BB11F51-2C34-42C4-8290-590957A861C1}" destId="{2AA6CCA9-2739-43EA-A163-75C8C42ECB25}" srcOrd="0" destOrd="0" presId="urn:microsoft.com/office/officeart/2005/8/layout/hierarchy1"/>
    <dgm:cxn modelId="{D418390F-70AD-4B5D-B775-89EE59551C03}" type="presOf" srcId="{57714F14-D254-48E8-8209-297B42C59158}" destId="{A948C2A8-B40C-4D3F-B7C7-C54D3A5B8024}" srcOrd="0" destOrd="0" presId="urn:microsoft.com/office/officeart/2005/8/layout/hierarchy1"/>
    <dgm:cxn modelId="{F617B111-22D7-4EA6-96A9-1901BF4AA8F3}" srcId="{79EFA083-7AB2-489A-947E-F9E33BC57C51}" destId="{8B5A2BDB-3F61-454A-9840-4058F03B390B}" srcOrd="1" destOrd="0" parTransId="{BCDD7179-310C-4DB0-99AE-EB0DEA259C12}" sibTransId="{1BB52C89-1317-4947-BF66-ED066185D0C2}"/>
    <dgm:cxn modelId="{2CBA5A12-350D-4E95-8E60-2186D987D65F}" type="presOf" srcId="{196D9A3A-3C8B-422E-B2B6-8BBC09CCEA5C}" destId="{D54C4099-B097-4B9E-89AF-9A00E21BD2E6}" srcOrd="0" destOrd="0" presId="urn:microsoft.com/office/officeart/2005/8/layout/hierarchy1"/>
    <dgm:cxn modelId="{7660E418-346E-4067-9D67-B2D7CFC3CEBD}" type="presOf" srcId="{E4125F31-419D-4457-838A-FA7BECB02AC8}" destId="{2BE9F780-F7F3-4960-97B2-2AE8C46E2D0B}" srcOrd="0" destOrd="0" presId="urn:microsoft.com/office/officeart/2005/8/layout/hierarchy1"/>
    <dgm:cxn modelId="{973C5E1B-BC14-4457-B86E-DCC08D424A5E}" type="presOf" srcId="{38B76F48-A83D-46B0-972F-57FB834484F3}" destId="{94341960-C641-4D01-87CA-C7ADD048A8EE}" srcOrd="0" destOrd="0" presId="urn:microsoft.com/office/officeart/2005/8/layout/hierarchy1"/>
    <dgm:cxn modelId="{26CDDE30-08F2-4462-85EF-DB617516763C}" type="presOf" srcId="{F41C3F05-90B9-40F8-B7B5-9D73208D835C}" destId="{2DA04E15-7B88-472A-BECC-F0135FAD59EF}" srcOrd="0" destOrd="0" presId="urn:microsoft.com/office/officeart/2005/8/layout/hierarchy1"/>
    <dgm:cxn modelId="{8D37BF31-B9CC-4B95-9ADB-94BBF4E2E0A7}" srcId="{7620F4F7-5B13-4DCE-B5DB-10673E47F767}" destId="{5FEE05B6-6FC9-47E9-A326-23313803CD68}" srcOrd="0" destOrd="0" parTransId="{3BB11F51-2C34-42C4-8290-590957A861C1}" sibTransId="{59233CAC-FCDB-4607-9C9B-5C518E7152C7}"/>
    <dgm:cxn modelId="{076B5537-A2D8-4BA3-8C8D-DB39CE30FFEB}" srcId="{35425431-A063-452B-9DD6-237F37252EFB}" destId="{DBE23E11-6852-4001-A1C5-206BD188715A}" srcOrd="1" destOrd="0" parTransId="{C82DBF4C-79F0-49A8-959D-D4AC94E055ED}" sibTransId="{760AD8C3-F7EF-4BDF-ACE9-351DA99706A2}"/>
    <dgm:cxn modelId="{305A065D-15C4-44AC-9BE6-754903C736E7}" type="presOf" srcId="{8B5A2BDB-3F61-454A-9840-4058F03B390B}" destId="{1A1C243A-3722-4E82-954A-BD54895B7A93}" srcOrd="0" destOrd="0" presId="urn:microsoft.com/office/officeart/2005/8/layout/hierarchy1"/>
    <dgm:cxn modelId="{BE397D42-9AE3-42B5-B7B1-845C7742EEEF}" type="presOf" srcId="{5FEE05B6-6FC9-47E9-A326-23313803CD68}" destId="{7213169E-1C05-413E-B7EE-9EA82AA5EBE6}" srcOrd="0" destOrd="0" presId="urn:microsoft.com/office/officeart/2005/8/layout/hierarchy1"/>
    <dgm:cxn modelId="{1CF53B63-117A-4F36-B628-B108863168EF}" type="presOf" srcId="{2A7D84A0-B093-4573-88E7-1B68F8EF0F4E}" destId="{509D860E-4FF0-4AFE-B37D-951A04EBA4ED}" srcOrd="0" destOrd="0" presId="urn:microsoft.com/office/officeart/2005/8/layout/hierarchy1"/>
    <dgm:cxn modelId="{3BE64B65-B836-4983-BC2B-B236C926E86B}" srcId="{DBE23E11-6852-4001-A1C5-206BD188715A}" destId="{4A119CC0-43FB-47ED-A343-ABFE1A930A97}" srcOrd="0" destOrd="0" parTransId="{B8CDEDC0-994A-48D6-95F1-905877C6AC8F}" sibTransId="{C3A31BF2-3A42-4CE6-96A9-CFD045DBDD39}"/>
    <dgm:cxn modelId="{E7A27466-2AA6-4491-B37F-638881DB0AE3}" type="presOf" srcId="{F59FEDC2-2570-4EBD-9FD8-C126870484F4}" destId="{433FB52E-CAF3-42F7-B334-16C87535B119}" srcOrd="0" destOrd="0" presId="urn:microsoft.com/office/officeart/2005/8/layout/hierarchy1"/>
    <dgm:cxn modelId="{E43EDB66-2FBE-48F0-8A1A-5380C0500618}" type="presOf" srcId="{35425431-A063-452B-9DD6-237F37252EFB}" destId="{249B2C3E-CA2D-49CE-B44B-40658DA46B01}" srcOrd="0" destOrd="0" presId="urn:microsoft.com/office/officeart/2005/8/layout/hierarchy1"/>
    <dgm:cxn modelId="{2B3BDC46-8D62-4588-860C-466D5526A96D}" type="presOf" srcId="{4C4AD69A-B1D7-4029-B754-6ECD6F8C23AF}" destId="{1967E6D5-83F1-492C-8F80-3EE0BCA8B55E}" srcOrd="0" destOrd="0" presId="urn:microsoft.com/office/officeart/2005/8/layout/hierarchy1"/>
    <dgm:cxn modelId="{77C71268-1699-48D4-A1F0-DDC6082234FC}" type="presOf" srcId="{DBE23E11-6852-4001-A1C5-206BD188715A}" destId="{8BA5D3E9-8B2A-4D37-9B1C-A95B56AA315C}" srcOrd="0" destOrd="0" presId="urn:microsoft.com/office/officeart/2005/8/layout/hierarchy1"/>
    <dgm:cxn modelId="{5DBF5E6B-EDC6-43D0-B161-A911A870C792}" srcId="{79EFA083-7AB2-489A-947E-F9E33BC57C51}" destId="{38B76F48-A83D-46B0-972F-57FB834484F3}" srcOrd="0" destOrd="0" parTransId="{55AFB3D7-A15A-426B-8756-B1BDF2FC6943}" sibTransId="{2F4DCDB1-436E-4361-AF8A-73C767C16D01}"/>
    <dgm:cxn modelId="{F52B0C50-8347-4893-A984-46FD3C625182}" type="presOf" srcId="{6739011B-8AF5-4DD1-B1DD-E926048C5B5B}" destId="{3CD2E809-BDAA-435B-8CF5-E7956A890107}" srcOrd="0" destOrd="0" presId="urn:microsoft.com/office/officeart/2005/8/layout/hierarchy1"/>
    <dgm:cxn modelId="{64FF7370-DDE8-4F5D-B102-E08F9E1C7294}" srcId="{57714F14-D254-48E8-8209-297B42C59158}" destId="{35425431-A063-452B-9DD6-237F37252EFB}" srcOrd="1" destOrd="0" parTransId="{4C4AD69A-B1D7-4029-B754-6ECD6F8C23AF}" sibTransId="{BAFA7E81-D6AC-48FB-A0AB-746EC6046B5C}"/>
    <dgm:cxn modelId="{76ACFD83-F9D5-4D57-99D1-35ED7086EF02}" srcId="{E4125F31-419D-4457-838A-FA7BECB02AC8}" destId="{79EFA083-7AB2-489A-947E-F9E33BC57C51}" srcOrd="0" destOrd="0" parTransId="{8084DBC7-4F2B-4AE8-91B1-FA7CD19CB2D0}" sibTransId="{0785FF17-C8D3-4BB7-BD4A-5CB7C59E72F4}"/>
    <dgm:cxn modelId="{488E788A-3C4C-48A1-8815-38EEA1FAA7A0}" srcId="{7620F4F7-5B13-4DCE-B5DB-10673E47F767}" destId="{DCA89EC8-6C35-4457-AAE5-42657160E3C5}" srcOrd="1" destOrd="0" parTransId="{9108D7DD-2DDE-4CC1-B80F-C67522698BBA}" sibTransId="{50D6F627-0522-43F1-82B0-CAD5857D3D04}"/>
    <dgm:cxn modelId="{B225218E-5977-4959-9FB7-A719F0581C2A}" type="presOf" srcId="{17DB24B7-7E7E-4095-BE8D-E4DA1C2990AB}" destId="{46F0A9D4-DFDF-4E04-BED4-D42B21138F5B}" srcOrd="0" destOrd="0" presId="urn:microsoft.com/office/officeart/2005/8/layout/hierarchy1"/>
    <dgm:cxn modelId="{26001194-CB5E-4845-95BB-7FB34F15EBF3}" type="presOf" srcId="{4A119CC0-43FB-47ED-A343-ABFE1A930A97}" destId="{1593A20D-1808-4518-8B6B-EA8711413DFB}" srcOrd="0" destOrd="0" presId="urn:microsoft.com/office/officeart/2005/8/layout/hierarchy1"/>
    <dgm:cxn modelId="{EEDB919A-31DF-4573-832D-771D9F2EFEDE}" type="presOf" srcId="{79EFA083-7AB2-489A-947E-F9E33BC57C51}" destId="{92E76C9B-252B-40AC-BAD1-6A15EC57F031}" srcOrd="0" destOrd="0" presId="urn:microsoft.com/office/officeart/2005/8/layout/hierarchy1"/>
    <dgm:cxn modelId="{A1E85C9F-E108-4372-A511-957308FE25D1}" srcId="{196D9A3A-3C8B-422E-B2B6-8BBC09CCEA5C}" destId="{F59FEDC2-2570-4EBD-9FD8-C126870484F4}" srcOrd="0" destOrd="0" parTransId="{11F660EF-2D60-459F-8DAF-76F51D46AA93}" sibTransId="{1E61CD76-E8DF-4E77-AF75-27F082D4652E}"/>
    <dgm:cxn modelId="{9E789F9F-9E7A-4673-A07F-8E04A47555DB}" type="presOf" srcId="{DCA89EC8-6C35-4457-AAE5-42657160E3C5}" destId="{E13386C5-3BAC-485B-BA23-38FA38099E02}" srcOrd="0" destOrd="0" presId="urn:microsoft.com/office/officeart/2005/8/layout/hierarchy1"/>
    <dgm:cxn modelId="{83E6EBAA-3FA9-4B17-8680-65F403A0DAA6}" srcId="{35425431-A063-452B-9DD6-237F37252EFB}" destId="{196D9A3A-3C8B-422E-B2B6-8BBC09CCEA5C}" srcOrd="0" destOrd="0" parTransId="{B891EA9F-FBBD-4109-B70A-4401038EA81E}" sibTransId="{211CE982-795C-4FCF-B5D5-A3ADD9B5A9E7}"/>
    <dgm:cxn modelId="{B4DBBEAE-9D47-4302-B6C1-6B25F459D38B}" srcId="{E4125F31-419D-4457-838A-FA7BECB02AC8}" destId="{7620F4F7-5B13-4DCE-B5DB-10673E47F767}" srcOrd="1" destOrd="0" parTransId="{DD9801F7-C7A7-45D2-929B-F961F5C49755}" sibTransId="{71692FF3-7072-4EF6-BBC8-B8F1DD05841D}"/>
    <dgm:cxn modelId="{E2C865B0-4833-433B-A905-54E1F287ADFA}" type="presOf" srcId="{9108D7DD-2DDE-4CC1-B80F-C67522698BBA}" destId="{3439F41B-4D4A-485F-86AB-2B140F6C0A82}" srcOrd="0" destOrd="0" presId="urn:microsoft.com/office/officeart/2005/8/layout/hierarchy1"/>
    <dgm:cxn modelId="{3DC77CB4-AFC2-446A-B190-7D30FEAF67BE}" type="presOf" srcId="{C82DBF4C-79F0-49A8-959D-D4AC94E055ED}" destId="{2691B6DA-FE64-495E-8EEA-C1B7045EF679}" srcOrd="0" destOrd="0" presId="urn:microsoft.com/office/officeart/2005/8/layout/hierarchy1"/>
    <dgm:cxn modelId="{6B1869B6-3EF6-431E-B3CC-2AA452858E86}" srcId="{196D9A3A-3C8B-422E-B2B6-8BBC09CCEA5C}" destId="{F41C3F05-90B9-40F8-B7B5-9D73208D835C}" srcOrd="1" destOrd="0" parTransId="{17DB24B7-7E7E-4095-BE8D-E4DA1C2990AB}" sibTransId="{91E36AD9-370E-409C-B15F-3A17C8C5AED6}"/>
    <dgm:cxn modelId="{3953D3B7-118C-45FE-9F90-F99CD1A5AF92}" type="presOf" srcId="{7620F4F7-5B13-4DCE-B5DB-10673E47F767}" destId="{CD3A3D07-3C21-4E9A-881A-3D4418013A3C}" srcOrd="0" destOrd="0" presId="urn:microsoft.com/office/officeart/2005/8/layout/hierarchy1"/>
    <dgm:cxn modelId="{E11927C5-7B18-416A-AEF8-DF6D49910A4B}" type="presOf" srcId="{B891EA9F-FBBD-4109-B70A-4401038EA81E}" destId="{A27843DE-CAE2-4004-A283-0CEC1735A536}" srcOrd="0" destOrd="0" presId="urn:microsoft.com/office/officeart/2005/8/layout/hierarchy1"/>
    <dgm:cxn modelId="{CE0564CD-298D-460D-A1DA-E4C345E20D9B}" type="presOf" srcId="{8084DBC7-4F2B-4AE8-91B1-FA7CD19CB2D0}" destId="{EBD8AACD-F03C-48E0-A460-65D418DE1B7B}" srcOrd="0" destOrd="0" presId="urn:microsoft.com/office/officeart/2005/8/layout/hierarchy1"/>
    <dgm:cxn modelId="{061686D0-ADA0-45A4-AA2A-B9EA914B4884}" srcId="{57714F14-D254-48E8-8209-297B42C59158}" destId="{E4125F31-419D-4457-838A-FA7BECB02AC8}" srcOrd="0" destOrd="0" parTransId="{E388E16C-F63E-423F-B237-E894ACE2FE79}" sibTransId="{FB64149C-B137-4CCD-AF0D-8EADF81E8157}"/>
    <dgm:cxn modelId="{E8DDE4D9-9C51-41D0-970B-CA0D94C3817A}" type="presOf" srcId="{E388E16C-F63E-423F-B237-E894ACE2FE79}" destId="{2CA28514-EC06-41AB-8103-087472F154EA}" srcOrd="0" destOrd="0" presId="urn:microsoft.com/office/officeart/2005/8/layout/hierarchy1"/>
    <dgm:cxn modelId="{F3C8C8DB-5822-43B2-8AEC-0BD1C704C86C}" srcId="{2A7D84A0-B093-4573-88E7-1B68F8EF0F4E}" destId="{57714F14-D254-48E8-8209-297B42C59158}" srcOrd="0" destOrd="0" parTransId="{A8011D8D-CC01-45A8-900A-4370E5AF27A8}" sibTransId="{804BFB95-7517-46A1-B051-D07D2D2883E9}"/>
    <dgm:cxn modelId="{B4F138E2-8CBC-4E87-BC73-CA0851939A6F}" type="presOf" srcId="{11F660EF-2D60-459F-8DAF-76F51D46AA93}" destId="{51C680B0-68CD-4295-8C79-9BAEBEE539FB}" srcOrd="0" destOrd="0" presId="urn:microsoft.com/office/officeart/2005/8/layout/hierarchy1"/>
    <dgm:cxn modelId="{EA4AF4E5-55A4-4B78-B910-8581C6478596}" type="presOf" srcId="{DD9801F7-C7A7-45D2-929B-F961F5C49755}" destId="{55E4643F-AFC6-478F-9ACB-660205F98C64}" srcOrd="0" destOrd="0" presId="urn:microsoft.com/office/officeart/2005/8/layout/hierarchy1"/>
    <dgm:cxn modelId="{FBD243EE-F943-4C74-8846-71DEA69646AC}" srcId="{DBE23E11-6852-4001-A1C5-206BD188715A}" destId="{6739011B-8AF5-4DD1-B1DD-E926048C5B5B}" srcOrd="1" destOrd="0" parTransId="{414A6F19-D94B-413A-8E37-2E40D0D50888}" sibTransId="{4EDEC47B-7559-4B75-8E44-3084DC5DA6A8}"/>
    <dgm:cxn modelId="{66B977F9-DE76-4343-B17A-14FB2F09CF8E}" type="presOf" srcId="{B8CDEDC0-994A-48D6-95F1-905877C6AC8F}" destId="{F73D5699-8175-4A80-B2FD-3D915CCB487B}" srcOrd="0" destOrd="0" presId="urn:microsoft.com/office/officeart/2005/8/layout/hierarchy1"/>
    <dgm:cxn modelId="{971DA4FD-9385-4C73-9147-9272E0621FE2}" type="presOf" srcId="{55AFB3D7-A15A-426B-8756-B1BDF2FC6943}" destId="{EEEF6705-56E1-4D98-803D-0B70A91F0F12}" srcOrd="0" destOrd="0" presId="urn:microsoft.com/office/officeart/2005/8/layout/hierarchy1"/>
    <dgm:cxn modelId="{40261869-420D-47F0-A277-FE2414985E2B}" type="presParOf" srcId="{509D860E-4FF0-4AFE-B37D-951A04EBA4ED}" destId="{8A500F7D-D61D-4CD5-ADA8-219D6B72ED40}" srcOrd="0" destOrd="0" presId="urn:microsoft.com/office/officeart/2005/8/layout/hierarchy1"/>
    <dgm:cxn modelId="{E9248D39-5BF6-4B4F-A811-83CFB894A7C6}" type="presParOf" srcId="{8A500F7D-D61D-4CD5-ADA8-219D6B72ED40}" destId="{833B6ED5-940F-4C8A-9D5D-EC31E9E0944C}" srcOrd="0" destOrd="0" presId="urn:microsoft.com/office/officeart/2005/8/layout/hierarchy1"/>
    <dgm:cxn modelId="{A5ADE908-4FB9-4908-B98F-F914FA4C16E6}" type="presParOf" srcId="{833B6ED5-940F-4C8A-9D5D-EC31E9E0944C}" destId="{00F69175-1778-4C46-9DB1-28D8F5E9DB9B}" srcOrd="0" destOrd="0" presId="urn:microsoft.com/office/officeart/2005/8/layout/hierarchy1"/>
    <dgm:cxn modelId="{7E2B6686-03EA-4ED5-AC98-44D147C28F84}" type="presParOf" srcId="{833B6ED5-940F-4C8A-9D5D-EC31E9E0944C}" destId="{A948C2A8-B40C-4D3F-B7C7-C54D3A5B8024}" srcOrd="1" destOrd="0" presId="urn:microsoft.com/office/officeart/2005/8/layout/hierarchy1"/>
    <dgm:cxn modelId="{6C092F39-CEA4-4DE5-A5EB-683839B52B2B}" type="presParOf" srcId="{8A500F7D-D61D-4CD5-ADA8-219D6B72ED40}" destId="{D44FDBF2-9D0A-44DE-9F42-2864633979EF}" srcOrd="1" destOrd="0" presId="urn:microsoft.com/office/officeart/2005/8/layout/hierarchy1"/>
    <dgm:cxn modelId="{04FF8822-92A6-4343-B316-7980A3A1334D}" type="presParOf" srcId="{D44FDBF2-9D0A-44DE-9F42-2864633979EF}" destId="{2CA28514-EC06-41AB-8103-087472F154EA}" srcOrd="0" destOrd="0" presId="urn:microsoft.com/office/officeart/2005/8/layout/hierarchy1"/>
    <dgm:cxn modelId="{556E6003-0FF9-4B93-98A5-35D8FCC34FB3}" type="presParOf" srcId="{D44FDBF2-9D0A-44DE-9F42-2864633979EF}" destId="{06834269-E440-4C1F-A66F-DA4E3CD6BCB4}" srcOrd="1" destOrd="0" presId="urn:microsoft.com/office/officeart/2005/8/layout/hierarchy1"/>
    <dgm:cxn modelId="{85FA6DF9-1873-444E-9CD3-3534A1865BE5}" type="presParOf" srcId="{06834269-E440-4C1F-A66F-DA4E3CD6BCB4}" destId="{66D312B8-6A32-45D9-91A1-2EB9852FCFE2}" srcOrd="0" destOrd="0" presId="urn:microsoft.com/office/officeart/2005/8/layout/hierarchy1"/>
    <dgm:cxn modelId="{17FFA25B-F445-4F53-8D59-AAA711AB543E}" type="presParOf" srcId="{66D312B8-6A32-45D9-91A1-2EB9852FCFE2}" destId="{4832D2BD-3782-4EA6-B69A-F5B660F2731F}" srcOrd="0" destOrd="0" presId="urn:microsoft.com/office/officeart/2005/8/layout/hierarchy1"/>
    <dgm:cxn modelId="{F70F2AD8-543F-42F1-A297-87393CC350A9}" type="presParOf" srcId="{66D312B8-6A32-45D9-91A1-2EB9852FCFE2}" destId="{2BE9F780-F7F3-4960-97B2-2AE8C46E2D0B}" srcOrd="1" destOrd="0" presId="urn:microsoft.com/office/officeart/2005/8/layout/hierarchy1"/>
    <dgm:cxn modelId="{C8EF9403-06D6-482E-935D-8EB92973F42D}" type="presParOf" srcId="{06834269-E440-4C1F-A66F-DA4E3CD6BCB4}" destId="{64023122-F6EE-47E7-8C2A-EDAB1F8BE8F0}" srcOrd="1" destOrd="0" presId="urn:microsoft.com/office/officeart/2005/8/layout/hierarchy1"/>
    <dgm:cxn modelId="{B84EFEB0-40B9-407F-AD86-1D52F0480F20}" type="presParOf" srcId="{64023122-F6EE-47E7-8C2A-EDAB1F8BE8F0}" destId="{EBD8AACD-F03C-48E0-A460-65D418DE1B7B}" srcOrd="0" destOrd="0" presId="urn:microsoft.com/office/officeart/2005/8/layout/hierarchy1"/>
    <dgm:cxn modelId="{397CC258-BAEB-499D-B152-B16F4B9BB251}" type="presParOf" srcId="{64023122-F6EE-47E7-8C2A-EDAB1F8BE8F0}" destId="{72DEDD52-D2B0-451B-B023-4E71A0EF2392}" srcOrd="1" destOrd="0" presId="urn:microsoft.com/office/officeart/2005/8/layout/hierarchy1"/>
    <dgm:cxn modelId="{C7B81CF3-536C-436E-AE8E-410F5345838A}" type="presParOf" srcId="{72DEDD52-D2B0-451B-B023-4E71A0EF2392}" destId="{9AE4F718-5484-4882-B8E9-28EAA9C459EC}" srcOrd="0" destOrd="0" presId="urn:microsoft.com/office/officeart/2005/8/layout/hierarchy1"/>
    <dgm:cxn modelId="{09E7B5CC-373B-4F47-A14A-D2915529DAD6}" type="presParOf" srcId="{9AE4F718-5484-4882-B8E9-28EAA9C459EC}" destId="{FD592884-8188-41CF-B1E4-4C835D84C095}" srcOrd="0" destOrd="0" presId="urn:microsoft.com/office/officeart/2005/8/layout/hierarchy1"/>
    <dgm:cxn modelId="{3E56EE06-59B7-4431-94B6-225E64AAFEE7}" type="presParOf" srcId="{9AE4F718-5484-4882-B8E9-28EAA9C459EC}" destId="{92E76C9B-252B-40AC-BAD1-6A15EC57F031}" srcOrd="1" destOrd="0" presId="urn:microsoft.com/office/officeart/2005/8/layout/hierarchy1"/>
    <dgm:cxn modelId="{013A5861-F73E-41CD-BD91-3DCC3E2D7CDA}" type="presParOf" srcId="{72DEDD52-D2B0-451B-B023-4E71A0EF2392}" destId="{820A08DA-A06C-4EDE-BA62-70A7701E019E}" srcOrd="1" destOrd="0" presId="urn:microsoft.com/office/officeart/2005/8/layout/hierarchy1"/>
    <dgm:cxn modelId="{51005E31-C5F0-4235-B141-B2483FBCC215}" type="presParOf" srcId="{820A08DA-A06C-4EDE-BA62-70A7701E019E}" destId="{EEEF6705-56E1-4D98-803D-0B70A91F0F12}" srcOrd="0" destOrd="0" presId="urn:microsoft.com/office/officeart/2005/8/layout/hierarchy1"/>
    <dgm:cxn modelId="{B364EB27-93DC-4500-A39F-F114291DCDD8}" type="presParOf" srcId="{820A08DA-A06C-4EDE-BA62-70A7701E019E}" destId="{7526BCE1-C02A-4530-A97D-AD824BDFEBAB}" srcOrd="1" destOrd="0" presId="urn:microsoft.com/office/officeart/2005/8/layout/hierarchy1"/>
    <dgm:cxn modelId="{1B077363-C0EB-42FA-B988-174A0F838537}" type="presParOf" srcId="{7526BCE1-C02A-4530-A97D-AD824BDFEBAB}" destId="{25B67224-CC1E-4236-9C88-6A1745F9B548}" srcOrd="0" destOrd="0" presId="urn:microsoft.com/office/officeart/2005/8/layout/hierarchy1"/>
    <dgm:cxn modelId="{A134EF7B-BEC2-4F37-A303-77EAD118B688}" type="presParOf" srcId="{25B67224-CC1E-4236-9C88-6A1745F9B548}" destId="{6D3EDAC3-347C-4EA6-9124-2FDB3603EB03}" srcOrd="0" destOrd="0" presId="urn:microsoft.com/office/officeart/2005/8/layout/hierarchy1"/>
    <dgm:cxn modelId="{C669EF02-2650-472C-8DFE-6D5F08201AB6}" type="presParOf" srcId="{25B67224-CC1E-4236-9C88-6A1745F9B548}" destId="{94341960-C641-4D01-87CA-C7ADD048A8EE}" srcOrd="1" destOrd="0" presId="urn:microsoft.com/office/officeart/2005/8/layout/hierarchy1"/>
    <dgm:cxn modelId="{0F14266A-3218-4703-91DD-0FEBA0D0F3CF}" type="presParOf" srcId="{7526BCE1-C02A-4530-A97D-AD824BDFEBAB}" destId="{EAAC4432-9036-483C-8237-E141AAADF6C6}" srcOrd="1" destOrd="0" presId="urn:microsoft.com/office/officeart/2005/8/layout/hierarchy1"/>
    <dgm:cxn modelId="{63E6C214-41F9-4F54-85D9-9D9000FA822C}" type="presParOf" srcId="{820A08DA-A06C-4EDE-BA62-70A7701E019E}" destId="{1C3CE272-CAD8-483A-9CFF-87DBAD53E6EE}" srcOrd="2" destOrd="0" presId="urn:microsoft.com/office/officeart/2005/8/layout/hierarchy1"/>
    <dgm:cxn modelId="{9147BD7D-9322-4C26-A05E-F60AEDA69530}" type="presParOf" srcId="{820A08DA-A06C-4EDE-BA62-70A7701E019E}" destId="{7F035A07-BA7B-486F-A784-1C30010472A5}" srcOrd="3" destOrd="0" presId="urn:microsoft.com/office/officeart/2005/8/layout/hierarchy1"/>
    <dgm:cxn modelId="{4828B93E-3120-4795-A1D8-518FC10CA28C}" type="presParOf" srcId="{7F035A07-BA7B-486F-A784-1C30010472A5}" destId="{1EBF2DAA-9A40-4245-93D1-41F8F75B7AC8}" srcOrd="0" destOrd="0" presId="urn:microsoft.com/office/officeart/2005/8/layout/hierarchy1"/>
    <dgm:cxn modelId="{368D68AD-EA43-4CC6-90F0-BA84B1F1018D}" type="presParOf" srcId="{1EBF2DAA-9A40-4245-93D1-41F8F75B7AC8}" destId="{92D020C9-FBC1-4697-99D6-9691EB526E41}" srcOrd="0" destOrd="0" presId="urn:microsoft.com/office/officeart/2005/8/layout/hierarchy1"/>
    <dgm:cxn modelId="{F734F400-279F-4231-8200-147A25E364F0}" type="presParOf" srcId="{1EBF2DAA-9A40-4245-93D1-41F8F75B7AC8}" destId="{1A1C243A-3722-4E82-954A-BD54895B7A93}" srcOrd="1" destOrd="0" presId="urn:microsoft.com/office/officeart/2005/8/layout/hierarchy1"/>
    <dgm:cxn modelId="{BA630A52-F205-4C2C-B69C-144B7820569D}" type="presParOf" srcId="{7F035A07-BA7B-486F-A784-1C30010472A5}" destId="{326D3531-A377-4D65-B016-75AE5FE3C7B5}" srcOrd="1" destOrd="0" presId="urn:microsoft.com/office/officeart/2005/8/layout/hierarchy1"/>
    <dgm:cxn modelId="{5D1C74AB-0F52-4FCB-A001-7C84A078F7BB}" type="presParOf" srcId="{64023122-F6EE-47E7-8C2A-EDAB1F8BE8F0}" destId="{55E4643F-AFC6-478F-9ACB-660205F98C64}" srcOrd="2" destOrd="0" presId="urn:microsoft.com/office/officeart/2005/8/layout/hierarchy1"/>
    <dgm:cxn modelId="{0A6F61CC-DE0C-463B-89A7-6A545FA80583}" type="presParOf" srcId="{64023122-F6EE-47E7-8C2A-EDAB1F8BE8F0}" destId="{8B4E3612-DFE1-43CD-A95E-9BFEBA2E2813}" srcOrd="3" destOrd="0" presId="urn:microsoft.com/office/officeart/2005/8/layout/hierarchy1"/>
    <dgm:cxn modelId="{28518C81-FFE0-4364-B4CF-46A66A07E652}" type="presParOf" srcId="{8B4E3612-DFE1-43CD-A95E-9BFEBA2E2813}" destId="{0A39C736-9CE7-4153-8DF6-EDA93D70B2AC}" srcOrd="0" destOrd="0" presId="urn:microsoft.com/office/officeart/2005/8/layout/hierarchy1"/>
    <dgm:cxn modelId="{04B8D0AF-5145-44A2-9A01-93E245712CA2}" type="presParOf" srcId="{0A39C736-9CE7-4153-8DF6-EDA93D70B2AC}" destId="{0AA1378F-DFEE-4D1C-BD8A-5EF0EB2851B6}" srcOrd="0" destOrd="0" presId="urn:microsoft.com/office/officeart/2005/8/layout/hierarchy1"/>
    <dgm:cxn modelId="{3D7A141B-0E64-4227-91D1-08EF8E381C6C}" type="presParOf" srcId="{0A39C736-9CE7-4153-8DF6-EDA93D70B2AC}" destId="{CD3A3D07-3C21-4E9A-881A-3D4418013A3C}" srcOrd="1" destOrd="0" presId="urn:microsoft.com/office/officeart/2005/8/layout/hierarchy1"/>
    <dgm:cxn modelId="{04DE6FFD-7132-4AD4-A835-96C5B8EE483F}" type="presParOf" srcId="{8B4E3612-DFE1-43CD-A95E-9BFEBA2E2813}" destId="{F1DF33F6-131C-41DA-BA6C-E0651ED198AF}" srcOrd="1" destOrd="0" presId="urn:microsoft.com/office/officeart/2005/8/layout/hierarchy1"/>
    <dgm:cxn modelId="{AB8E8836-FBEB-49B8-A8A2-B296564955B5}" type="presParOf" srcId="{F1DF33F6-131C-41DA-BA6C-E0651ED198AF}" destId="{2AA6CCA9-2739-43EA-A163-75C8C42ECB25}" srcOrd="0" destOrd="0" presId="urn:microsoft.com/office/officeart/2005/8/layout/hierarchy1"/>
    <dgm:cxn modelId="{9D7F23F2-5C8D-4651-A818-80ED58B7C24C}" type="presParOf" srcId="{F1DF33F6-131C-41DA-BA6C-E0651ED198AF}" destId="{4389659D-E007-42D1-BC1B-BA058E18B331}" srcOrd="1" destOrd="0" presId="urn:microsoft.com/office/officeart/2005/8/layout/hierarchy1"/>
    <dgm:cxn modelId="{6B9D5DA9-6757-4F88-A16A-B73FB19F7526}" type="presParOf" srcId="{4389659D-E007-42D1-BC1B-BA058E18B331}" destId="{80EFDBA6-2522-4687-BCD5-A49E55B6687D}" srcOrd="0" destOrd="0" presId="urn:microsoft.com/office/officeart/2005/8/layout/hierarchy1"/>
    <dgm:cxn modelId="{36154FFB-0EE8-4E8B-8070-E9F62456D32A}" type="presParOf" srcId="{80EFDBA6-2522-4687-BCD5-A49E55B6687D}" destId="{998ED127-4AF7-466E-9D13-987BB927A774}" srcOrd="0" destOrd="0" presId="urn:microsoft.com/office/officeart/2005/8/layout/hierarchy1"/>
    <dgm:cxn modelId="{4720FDF1-E4A9-47FF-B4CA-DB321949B474}" type="presParOf" srcId="{80EFDBA6-2522-4687-BCD5-A49E55B6687D}" destId="{7213169E-1C05-413E-B7EE-9EA82AA5EBE6}" srcOrd="1" destOrd="0" presId="urn:microsoft.com/office/officeart/2005/8/layout/hierarchy1"/>
    <dgm:cxn modelId="{FAA97B95-E136-4767-8170-0455974DE85B}" type="presParOf" srcId="{4389659D-E007-42D1-BC1B-BA058E18B331}" destId="{A45EE9DB-AD8B-4ED3-838C-33AD46B22952}" srcOrd="1" destOrd="0" presId="urn:microsoft.com/office/officeart/2005/8/layout/hierarchy1"/>
    <dgm:cxn modelId="{E1C6A236-2D03-4E45-BC8D-7FACA644222B}" type="presParOf" srcId="{F1DF33F6-131C-41DA-BA6C-E0651ED198AF}" destId="{3439F41B-4D4A-485F-86AB-2B140F6C0A82}" srcOrd="2" destOrd="0" presId="urn:microsoft.com/office/officeart/2005/8/layout/hierarchy1"/>
    <dgm:cxn modelId="{8C57078D-F622-41CC-9E2B-DD1A20D9F0B4}" type="presParOf" srcId="{F1DF33F6-131C-41DA-BA6C-E0651ED198AF}" destId="{B15051AC-17A5-4878-BB11-C101036076AD}" srcOrd="3" destOrd="0" presId="urn:microsoft.com/office/officeart/2005/8/layout/hierarchy1"/>
    <dgm:cxn modelId="{EEC9FA50-F1BD-4045-9636-2414BA9914D6}" type="presParOf" srcId="{B15051AC-17A5-4878-BB11-C101036076AD}" destId="{097E6403-7B7D-470A-8B7B-B1F7665416F6}" srcOrd="0" destOrd="0" presId="urn:microsoft.com/office/officeart/2005/8/layout/hierarchy1"/>
    <dgm:cxn modelId="{ECB2D226-377A-4A40-9FB9-F23A387988D0}" type="presParOf" srcId="{097E6403-7B7D-470A-8B7B-B1F7665416F6}" destId="{61755C59-4E41-4352-BD9D-EC8F8A2B9017}" srcOrd="0" destOrd="0" presId="urn:microsoft.com/office/officeart/2005/8/layout/hierarchy1"/>
    <dgm:cxn modelId="{770D9341-F2C7-4427-B84A-20325E4B66FB}" type="presParOf" srcId="{097E6403-7B7D-470A-8B7B-B1F7665416F6}" destId="{E13386C5-3BAC-485B-BA23-38FA38099E02}" srcOrd="1" destOrd="0" presId="urn:microsoft.com/office/officeart/2005/8/layout/hierarchy1"/>
    <dgm:cxn modelId="{B2B25AB9-C223-4A23-99A9-1FA5004FDE34}" type="presParOf" srcId="{B15051AC-17A5-4878-BB11-C101036076AD}" destId="{36AA4F04-6156-45A1-B256-F246E1D5C79D}" srcOrd="1" destOrd="0" presId="urn:microsoft.com/office/officeart/2005/8/layout/hierarchy1"/>
    <dgm:cxn modelId="{69910F53-00C1-41B1-90F1-93D986CE05B2}" type="presParOf" srcId="{D44FDBF2-9D0A-44DE-9F42-2864633979EF}" destId="{1967E6D5-83F1-492C-8F80-3EE0BCA8B55E}" srcOrd="2" destOrd="0" presId="urn:microsoft.com/office/officeart/2005/8/layout/hierarchy1"/>
    <dgm:cxn modelId="{AC333A2F-EE05-40FC-AC86-6EE87DA9E6AD}" type="presParOf" srcId="{D44FDBF2-9D0A-44DE-9F42-2864633979EF}" destId="{CD1F7FFB-C5FA-4953-B6D2-E0D148F2672F}" srcOrd="3" destOrd="0" presId="urn:microsoft.com/office/officeart/2005/8/layout/hierarchy1"/>
    <dgm:cxn modelId="{1DC82021-C4B2-4097-B8CF-8F8B3B53C35D}" type="presParOf" srcId="{CD1F7FFB-C5FA-4953-B6D2-E0D148F2672F}" destId="{B482E241-4F02-4717-9F41-526C6144B5B1}" srcOrd="0" destOrd="0" presId="urn:microsoft.com/office/officeart/2005/8/layout/hierarchy1"/>
    <dgm:cxn modelId="{C8B874F3-A3F1-4FF4-AFBB-CBF5574F4690}" type="presParOf" srcId="{B482E241-4F02-4717-9F41-526C6144B5B1}" destId="{75DAE5A3-38FB-46AD-B76F-264F8E4A64A2}" srcOrd="0" destOrd="0" presId="urn:microsoft.com/office/officeart/2005/8/layout/hierarchy1"/>
    <dgm:cxn modelId="{88336793-7A83-4DBE-9946-D71A579A748E}" type="presParOf" srcId="{B482E241-4F02-4717-9F41-526C6144B5B1}" destId="{249B2C3E-CA2D-49CE-B44B-40658DA46B01}" srcOrd="1" destOrd="0" presId="urn:microsoft.com/office/officeart/2005/8/layout/hierarchy1"/>
    <dgm:cxn modelId="{271A8425-F815-4711-9B56-67001A575D0D}" type="presParOf" srcId="{CD1F7FFB-C5FA-4953-B6D2-E0D148F2672F}" destId="{39F0555A-BE45-49A1-B388-E209064D9C38}" srcOrd="1" destOrd="0" presId="urn:microsoft.com/office/officeart/2005/8/layout/hierarchy1"/>
    <dgm:cxn modelId="{E16FC0D2-6C03-4E43-9C5D-823BCD7342B5}" type="presParOf" srcId="{39F0555A-BE45-49A1-B388-E209064D9C38}" destId="{A27843DE-CAE2-4004-A283-0CEC1735A536}" srcOrd="0" destOrd="0" presId="urn:microsoft.com/office/officeart/2005/8/layout/hierarchy1"/>
    <dgm:cxn modelId="{6C207686-BE48-41FC-852B-99E14F34BDC4}" type="presParOf" srcId="{39F0555A-BE45-49A1-B388-E209064D9C38}" destId="{48E5F99C-CE15-42DB-BD2D-8939A1CC9939}" srcOrd="1" destOrd="0" presId="urn:microsoft.com/office/officeart/2005/8/layout/hierarchy1"/>
    <dgm:cxn modelId="{5A95C3D2-9823-4385-8A41-D5748C3E0C66}" type="presParOf" srcId="{48E5F99C-CE15-42DB-BD2D-8939A1CC9939}" destId="{C697FA0C-9BB9-44E6-8C0D-AF3849AA943E}" srcOrd="0" destOrd="0" presId="urn:microsoft.com/office/officeart/2005/8/layout/hierarchy1"/>
    <dgm:cxn modelId="{C67787FB-0441-45AB-AFB0-BEE00217CAD0}" type="presParOf" srcId="{C697FA0C-9BB9-44E6-8C0D-AF3849AA943E}" destId="{058D122B-DC0E-4269-B0AF-41300EFCBE31}" srcOrd="0" destOrd="0" presId="urn:microsoft.com/office/officeart/2005/8/layout/hierarchy1"/>
    <dgm:cxn modelId="{E94BD643-666B-401C-A852-415A03226EDB}" type="presParOf" srcId="{C697FA0C-9BB9-44E6-8C0D-AF3849AA943E}" destId="{D54C4099-B097-4B9E-89AF-9A00E21BD2E6}" srcOrd="1" destOrd="0" presId="urn:microsoft.com/office/officeart/2005/8/layout/hierarchy1"/>
    <dgm:cxn modelId="{01C36AC1-6AF4-460B-8F50-496DC0232C6F}" type="presParOf" srcId="{48E5F99C-CE15-42DB-BD2D-8939A1CC9939}" destId="{463D10F6-0D7D-4AE2-B7E7-D67933B34F49}" srcOrd="1" destOrd="0" presId="urn:microsoft.com/office/officeart/2005/8/layout/hierarchy1"/>
    <dgm:cxn modelId="{BF757B46-E27A-4071-9E44-DEA6E08B34FD}" type="presParOf" srcId="{463D10F6-0D7D-4AE2-B7E7-D67933B34F49}" destId="{51C680B0-68CD-4295-8C79-9BAEBEE539FB}" srcOrd="0" destOrd="0" presId="urn:microsoft.com/office/officeart/2005/8/layout/hierarchy1"/>
    <dgm:cxn modelId="{5F1D41F9-C459-43D1-BC02-B28A5441DED0}" type="presParOf" srcId="{463D10F6-0D7D-4AE2-B7E7-D67933B34F49}" destId="{DB67AA03-23A1-4BD3-91D3-7D72CFF90F5F}" srcOrd="1" destOrd="0" presId="urn:microsoft.com/office/officeart/2005/8/layout/hierarchy1"/>
    <dgm:cxn modelId="{6BE9C8ED-0DE0-4BBB-9201-51F02C261BF1}" type="presParOf" srcId="{DB67AA03-23A1-4BD3-91D3-7D72CFF90F5F}" destId="{4E244112-1E93-43DB-A515-C42873E2DBA4}" srcOrd="0" destOrd="0" presId="urn:microsoft.com/office/officeart/2005/8/layout/hierarchy1"/>
    <dgm:cxn modelId="{9DE6DDFC-2DE2-43D1-9B3B-D6396799EC0A}" type="presParOf" srcId="{4E244112-1E93-43DB-A515-C42873E2DBA4}" destId="{BDABAB6B-C90E-479A-B001-54DBDDDF2F8D}" srcOrd="0" destOrd="0" presId="urn:microsoft.com/office/officeart/2005/8/layout/hierarchy1"/>
    <dgm:cxn modelId="{010B9641-7EB8-4C9A-A640-90EAE29B0162}" type="presParOf" srcId="{4E244112-1E93-43DB-A515-C42873E2DBA4}" destId="{433FB52E-CAF3-42F7-B334-16C87535B119}" srcOrd="1" destOrd="0" presId="urn:microsoft.com/office/officeart/2005/8/layout/hierarchy1"/>
    <dgm:cxn modelId="{A226C5BA-D3D1-49E2-A6F2-0D663D54D2C3}" type="presParOf" srcId="{DB67AA03-23A1-4BD3-91D3-7D72CFF90F5F}" destId="{CA095EE9-7C6D-4F19-863D-216652E7B31C}" srcOrd="1" destOrd="0" presId="urn:microsoft.com/office/officeart/2005/8/layout/hierarchy1"/>
    <dgm:cxn modelId="{A3397E54-5611-4B7D-940F-5A7B241ACD58}" type="presParOf" srcId="{463D10F6-0D7D-4AE2-B7E7-D67933B34F49}" destId="{46F0A9D4-DFDF-4E04-BED4-D42B21138F5B}" srcOrd="2" destOrd="0" presId="urn:microsoft.com/office/officeart/2005/8/layout/hierarchy1"/>
    <dgm:cxn modelId="{E89B9083-1574-4832-9049-C4E6FCFF322C}" type="presParOf" srcId="{463D10F6-0D7D-4AE2-B7E7-D67933B34F49}" destId="{905F748B-D2A2-4057-BB4E-01CD031DAC14}" srcOrd="3" destOrd="0" presId="urn:microsoft.com/office/officeart/2005/8/layout/hierarchy1"/>
    <dgm:cxn modelId="{DC322783-790F-4404-BCB9-BD00F441239E}" type="presParOf" srcId="{905F748B-D2A2-4057-BB4E-01CD031DAC14}" destId="{9816695B-0A38-4020-80CB-F71790C51F22}" srcOrd="0" destOrd="0" presId="urn:microsoft.com/office/officeart/2005/8/layout/hierarchy1"/>
    <dgm:cxn modelId="{B8080B60-E487-47BC-AB1C-8A40850879BA}" type="presParOf" srcId="{9816695B-0A38-4020-80CB-F71790C51F22}" destId="{A8787C65-5E4B-46B3-AC4A-BE2BB2EFB90D}" srcOrd="0" destOrd="0" presId="urn:microsoft.com/office/officeart/2005/8/layout/hierarchy1"/>
    <dgm:cxn modelId="{9B5C299E-7A34-4351-A482-897D6A15D9E0}" type="presParOf" srcId="{9816695B-0A38-4020-80CB-F71790C51F22}" destId="{2DA04E15-7B88-472A-BECC-F0135FAD59EF}" srcOrd="1" destOrd="0" presId="urn:microsoft.com/office/officeart/2005/8/layout/hierarchy1"/>
    <dgm:cxn modelId="{F9DBD940-B001-4715-BEA1-67A0ABD68AD7}" type="presParOf" srcId="{905F748B-D2A2-4057-BB4E-01CD031DAC14}" destId="{7DFEC704-1BC0-4072-950C-4C822DD91A6C}" srcOrd="1" destOrd="0" presId="urn:microsoft.com/office/officeart/2005/8/layout/hierarchy1"/>
    <dgm:cxn modelId="{B48C95B8-3936-4EF0-A074-71F6C49B7FFC}" type="presParOf" srcId="{39F0555A-BE45-49A1-B388-E209064D9C38}" destId="{2691B6DA-FE64-495E-8EEA-C1B7045EF679}" srcOrd="2" destOrd="0" presId="urn:microsoft.com/office/officeart/2005/8/layout/hierarchy1"/>
    <dgm:cxn modelId="{7475EDB9-10A0-401F-94B6-5E298E265D09}" type="presParOf" srcId="{39F0555A-BE45-49A1-B388-E209064D9C38}" destId="{358848CC-AFE8-4459-B9E7-74483C33462C}" srcOrd="3" destOrd="0" presId="urn:microsoft.com/office/officeart/2005/8/layout/hierarchy1"/>
    <dgm:cxn modelId="{59618E39-7760-487B-A362-F946567E26A6}" type="presParOf" srcId="{358848CC-AFE8-4459-B9E7-74483C33462C}" destId="{4F77AA27-DE43-403D-8A70-AAC9971F2922}" srcOrd="0" destOrd="0" presId="urn:microsoft.com/office/officeart/2005/8/layout/hierarchy1"/>
    <dgm:cxn modelId="{CAF447FE-332A-46B5-94ED-E7821D1059EA}" type="presParOf" srcId="{4F77AA27-DE43-403D-8A70-AAC9971F2922}" destId="{E21A5861-549F-40C6-8A4E-2E4DA81AC4DD}" srcOrd="0" destOrd="0" presId="urn:microsoft.com/office/officeart/2005/8/layout/hierarchy1"/>
    <dgm:cxn modelId="{F768A041-FD6F-46C4-8E80-456077E85B50}" type="presParOf" srcId="{4F77AA27-DE43-403D-8A70-AAC9971F2922}" destId="{8BA5D3E9-8B2A-4D37-9B1C-A95B56AA315C}" srcOrd="1" destOrd="0" presId="urn:microsoft.com/office/officeart/2005/8/layout/hierarchy1"/>
    <dgm:cxn modelId="{C8CAD053-40DF-4C7C-B257-3245E6E2A66F}" type="presParOf" srcId="{358848CC-AFE8-4459-B9E7-74483C33462C}" destId="{DF5A2F61-7387-438E-8716-0E8FC14529CC}" srcOrd="1" destOrd="0" presId="urn:microsoft.com/office/officeart/2005/8/layout/hierarchy1"/>
    <dgm:cxn modelId="{3C5BB422-3290-4E06-9EE2-7999E01D8CA2}" type="presParOf" srcId="{DF5A2F61-7387-438E-8716-0E8FC14529CC}" destId="{F73D5699-8175-4A80-B2FD-3D915CCB487B}" srcOrd="0" destOrd="0" presId="urn:microsoft.com/office/officeart/2005/8/layout/hierarchy1"/>
    <dgm:cxn modelId="{DD98E471-167A-4C2C-8184-CCCCA3DE0F9E}" type="presParOf" srcId="{DF5A2F61-7387-438E-8716-0E8FC14529CC}" destId="{8D81FF3F-C267-4331-88F3-28DB1AD5DF97}" srcOrd="1" destOrd="0" presId="urn:microsoft.com/office/officeart/2005/8/layout/hierarchy1"/>
    <dgm:cxn modelId="{A4DF6EB8-E5A2-44AC-B2C5-2E617E06C6B8}" type="presParOf" srcId="{8D81FF3F-C267-4331-88F3-28DB1AD5DF97}" destId="{669C4891-DF3C-47CE-AD38-D9D7E86D0226}" srcOrd="0" destOrd="0" presId="urn:microsoft.com/office/officeart/2005/8/layout/hierarchy1"/>
    <dgm:cxn modelId="{4E644C0C-73F2-470C-85BA-D4EFD2B9DE4B}" type="presParOf" srcId="{669C4891-DF3C-47CE-AD38-D9D7E86D0226}" destId="{F6421E92-3C9E-4162-8FBF-1E03ECDFD17B}" srcOrd="0" destOrd="0" presId="urn:microsoft.com/office/officeart/2005/8/layout/hierarchy1"/>
    <dgm:cxn modelId="{2C7C5C42-51F9-4BE8-AF73-FB50D2AD7D4E}" type="presParOf" srcId="{669C4891-DF3C-47CE-AD38-D9D7E86D0226}" destId="{1593A20D-1808-4518-8B6B-EA8711413DFB}" srcOrd="1" destOrd="0" presId="urn:microsoft.com/office/officeart/2005/8/layout/hierarchy1"/>
    <dgm:cxn modelId="{1B03E336-5F94-4390-A2A6-8E260B86FA58}" type="presParOf" srcId="{8D81FF3F-C267-4331-88F3-28DB1AD5DF97}" destId="{58B7D40B-7BA7-42D5-87D4-E12A49FAF491}" srcOrd="1" destOrd="0" presId="urn:microsoft.com/office/officeart/2005/8/layout/hierarchy1"/>
    <dgm:cxn modelId="{DB1FC9E0-DF46-4CE2-A49E-29E71EEB12B8}" type="presParOf" srcId="{DF5A2F61-7387-438E-8716-0E8FC14529CC}" destId="{C3BD7D17-4F4B-47FB-A2F8-853F1143F70C}" srcOrd="2" destOrd="0" presId="urn:microsoft.com/office/officeart/2005/8/layout/hierarchy1"/>
    <dgm:cxn modelId="{B4E46623-9038-4DA6-A6B5-E76DCD438AC0}" type="presParOf" srcId="{DF5A2F61-7387-438E-8716-0E8FC14529CC}" destId="{0424505C-E34C-411A-938F-24D9E5FDF9EC}" srcOrd="3" destOrd="0" presId="urn:microsoft.com/office/officeart/2005/8/layout/hierarchy1"/>
    <dgm:cxn modelId="{4ABC472D-12D4-48BA-A8F9-1658C3667C6B}" type="presParOf" srcId="{0424505C-E34C-411A-938F-24D9E5FDF9EC}" destId="{0E779015-1D70-47BC-95D6-A9E507A54A11}" srcOrd="0" destOrd="0" presId="urn:microsoft.com/office/officeart/2005/8/layout/hierarchy1"/>
    <dgm:cxn modelId="{E1C163F3-4397-4DE5-9D2D-CF38CC6F4515}" type="presParOf" srcId="{0E779015-1D70-47BC-95D6-A9E507A54A11}" destId="{043917A9-54D7-4440-8F53-1D0E261B953B}" srcOrd="0" destOrd="0" presId="urn:microsoft.com/office/officeart/2005/8/layout/hierarchy1"/>
    <dgm:cxn modelId="{C03FA0C0-9577-4409-9EAD-4F5652BF2F44}" type="presParOf" srcId="{0E779015-1D70-47BC-95D6-A9E507A54A11}" destId="{3CD2E809-BDAA-435B-8CF5-E7956A890107}" srcOrd="1" destOrd="0" presId="urn:microsoft.com/office/officeart/2005/8/layout/hierarchy1"/>
    <dgm:cxn modelId="{C9610148-F00A-44B9-9BEB-5B2EF6626491}" type="presParOf" srcId="{0424505C-E34C-411A-938F-24D9E5FDF9EC}" destId="{3C55BCED-DF97-47CB-B3CB-96222A92D62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BD7D17-4F4B-47FB-A2F8-853F1143F70C}">
      <dsp:nvSpPr>
        <dsp:cNvPr id="0" name=""/>
        <dsp:cNvSpPr/>
      </dsp:nvSpPr>
      <dsp:spPr>
        <a:xfrm>
          <a:off x="10010073" y="2868541"/>
          <a:ext cx="708432" cy="335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586"/>
              </a:lnTo>
              <a:lnTo>
                <a:pt x="708432" y="228586"/>
              </a:lnTo>
              <a:lnTo>
                <a:pt x="708432" y="33543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3D5699-8175-4A80-B2FD-3D915CCB487B}">
      <dsp:nvSpPr>
        <dsp:cNvPr id="0" name=""/>
        <dsp:cNvSpPr/>
      </dsp:nvSpPr>
      <dsp:spPr>
        <a:xfrm>
          <a:off x="9305251" y="2868541"/>
          <a:ext cx="704822" cy="335431"/>
        </a:xfrm>
        <a:custGeom>
          <a:avLst/>
          <a:gdLst/>
          <a:ahLst/>
          <a:cxnLst/>
          <a:rect l="0" t="0" r="0" b="0"/>
          <a:pathLst>
            <a:path>
              <a:moveTo>
                <a:pt x="704822" y="0"/>
              </a:moveTo>
              <a:lnTo>
                <a:pt x="704822" y="228586"/>
              </a:lnTo>
              <a:lnTo>
                <a:pt x="0" y="228586"/>
              </a:lnTo>
              <a:lnTo>
                <a:pt x="0" y="33543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91B6DA-FE64-495E-8EEA-C1B7045EF679}">
      <dsp:nvSpPr>
        <dsp:cNvPr id="0" name=""/>
        <dsp:cNvSpPr/>
      </dsp:nvSpPr>
      <dsp:spPr>
        <a:xfrm>
          <a:off x="8600429" y="1800735"/>
          <a:ext cx="1409644" cy="335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586"/>
              </a:lnTo>
              <a:lnTo>
                <a:pt x="1409644" y="228586"/>
              </a:lnTo>
              <a:lnTo>
                <a:pt x="1409644" y="33543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F0A9D4-DFDF-4E04-BED4-D42B21138F5B}">
      <dsp:nvSpPr>
        <dsp:cNvPr id="0" name=""/>
        <dsp:cNvSpPr/>
      </dsp:nvSpPr>
      <dsp:spPr>
        <a:xfrm>
          <a:off x="7190784" y="2868541"/>
          <a:ext cx="704822" cy="335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586"/>
              </a:lnTo>
              <a:lnTo>
                <a:pt x="704822" y="228586"/>
              </a:lnTo>
              <a:lnTo>
                <a:pt x="704822" y="33543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C680B0-68CD-4295-8C79-9BAEBEE539FB}">
      <dsp:nvSpPr>
        <dsp:cNvPr id="0" name=""/>
        <dsp:cNvSpPr/>
      </dsp:nvSpPr>
      <dsp:spPr>
        <a:xfrm>
          <a:off x="6485962" y="2868541"/>
          <a:ext cx="704822" cy="335431"/>
        </a:xfrm>
        <a:custGeom>
          <a:avLst/>
          <a:gdLst/>
          <a:ahLst/>
          <a:cxnLst/>
          <a:rect l="0" t="0" r="0" b="0"/>
          <a:pathLst>
            <a:path>
              <a:moveTo>
                <a:pt x="704822" y="0"/>
              </a:moveTo>
              <a:lnTo>
                <a:pt x="704822" y="228586"/>
              </a:lnTo>
              <a:lnTo>
                <a:pt x="0" y="228586"/>
              </a:lnTo>
              <a:lnTo>
                <a:pt x="0" y="33543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7843DE-CAE2-4004-A283-0CEC1735A536}">
      <dsp:nvSpPr>
        <dsp:cNvPr id="0" name=""/>
        <dsp:cNvSpPr/>
      </dsp:nvSpPr>
      <dsp:spPr>
        <a:xfrm>
          <a:off x="7190784" y="1800735"/>
          <a:ext cx="1409644" cy="335431"/>
        </a:xfrm>
        <a:custGeom>
          <a:avLst/>
          <a:gdLst/>
          <a:ahLst/>
          <a:cxnLst/>
          <a:rect l="0" t="0" r="0" b="0"/>
          <a:pathLst>
            <a:path>
              <a:moveTo>
                <a:pt x="1409644" y="0"/>
              </a:moveTo>
              <a:lnTo>
                <a:pt x="1409644" y="228586"/>
              </a:lnTo>
              <a:lnTo>
                <a:pt x="0" y="228586"/>
              </a:lnTo>
              <a:lnTo>
                <a:pt x="0" y="33543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67E6D5-83F1-492C-8F80-3EE0BCA8B55E}">
      <dsp:nvSpPr>
        <dsp:cNvPr id="0" name=""/>
        <dsp:cNvSpPr/>
      </dsp:nvSpPr>
      <dsp:spPr>
        <a:xfrm>
          <a:off x="5759953" y="764707"/>
          <a:ext cx="2840475" cy="3036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808"/>
              </a:lnTo>
              <a:lnTo>
                <a:pt x="2840475" y="196808"/>
              </a:lnTo>
              <a:lnTo>
                <a:pt x="2840475" y="30365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39F41B-4D4A-485F-86AB-2B140F6C0A82}">
      <dsp:nvSpPr>
        <dsp:cNvPr id="0" name=""/>
        <dsp:cNvSpPr/>
      </dsp:nvSpPr>
      <dsp:spPr>
        <a:xfrm>
          <a:off x="4371495" y="2868541"/>
          <a:ext cx="704822" cy="335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586"/>
              </a:lnTo>
              <a:lnTo>
                <a:pt x="704822" y="228586"/>
              </a:lnTo>
              <a:lnTo>
                <a:pt x="704822" y="33543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A6CCA9-2739-43EA-A163-75C8C42ECB25}">
      <dsp:nvSpPr>
        <dsp:cNvPr id="0" name=""/>
        <dsp:cNvSpPr/>
      </dsp:nvSpPr>
      <dsp:spPr>
        <a:xfrm>
          <a:off x="3666673" y="2868541"/>
          <a:ext cx="704822" cy="335431"/>
        </a:xfrm>
        <a:custGeom>
          <a:avLst/>
          <a:gdLst/>
          <a:ahLst/>
          <a:cxnLst/>
          <a:rect l="0" t="0" r="0" b="0"/>
          <a:pathLst>
            <a:path>
              <a:moveTo>
                <a:pt x="704822" y="0"/>
              </a:moveTo>
              <a:lnTo>
                <a:pt x="704822" y="228586"/>
              </a:lnTo>
              <a:lnTo>
                <a:pt x="0" y="228586"/>
              </a:lnTo>
              <a:lnTo>
                <a:pt x="0" y="33543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E4643F-AFC6-478F-9ACB-660205F98C64}">
      <dsp:nvSpPr>
        <dsp:cNvPr id="0" name=""/>
        <dsp:cNvSpPr/>
      </dsp:nvSpPr>
      <dsp:spPr>
        <a:xfrm>
          <a:off x="2961851" y="1800735"/>
          <a:ext cx="1409644" cy="335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586"/>
              </a:lnTo>
              <a:lnTo>
                <a:pt x="1409644" y="228586"/>
              </a:lnTo>
              <a:lnTo>
                <a:pt x="1409644" y="33543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3CE272-CAD8-483A-9CFF-87DBAD53E6EE}">
      <dsp:nvSpPr>
        <dsp:cNvPr id="0" name=""/>
        <dsp:cNvSpPr/>
      </dsp:nvSpPr>
      <dsp:spPr>
        <a:xfrm>
          <a:off x="1552207" y="2868541"/>
          <a:ext cx="704822" cy="335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586"/>
              </a:lnTo>
              <a:lnTo>
                <a:pt x="704822" y="228586"/>
              </a:lnTo>
              <a:lnTo>
                <a:pt x="704822" y="33543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EF6705-56E1-4D98-803D-0B70A91F0F12}">
      <dsp:nvSpPr>
        <dsp:cNvPr id="0" name=""/>
        <dsp:cNvSpPr/>
      </dsp:nvSpPr>
      <dsp:spPr>
        <a:xfrm>
          <a:off x="847384" y="2868541"/>
          <a:ext cx="704822" cy="335431"/>
        </a:xfrm>
        <a:custGeom>
          <a:avLst/>
          <a:gdLst/>
          <a:ahLst/>
          <a:cxnLst/>
          <a:rect l="0" t="0" r="0" b="0"/>
          <a:pathLst>
            <a:path>
              <a:moveTo>
                <a:pt x="704822" y="0"/>
              </a:moveTo>
              <a:lnTo>
                <a:pt x="704822" y="228586"/>
              </a:lnTo>
              <a:lnTo>
                <a:pt x="0" y="228586"/>
              </a:lnTo>
              <a:lnTo>
                <a:pt x="0" y="33543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D8AACD-F03C-48E0-A460-65D418DE1B7B}">
      <dsp:nvSpPr>
        <dsp:cNvPr id="0" name=""/>
        <dsp:cNvSpPr/>
      </dsp:nvSpPr>
      <dsp:spPr>
        <a:xfrm>
          <a:off x="1552207" y="1800735"/>
          <a:ext cx="1409644" cy="335431"/>
        </a:xfrm>
        <a:custGeom>
          <a:avLst/>
          <a:gdLst/>
          <a:ahLst/>
          <a:cxnLst/>
          <a:rect l="0" t="0" r="0" b="0"/>
          <a:pathLst>
            <a:path>
              <a:moveTo>
                <a:pt x="1409644" y="0"/>
              </a:moveTo>
              <a:lnTo>
                <a:pt x="1409644" y="228586"/>
              </a:lnTo>
              <a:lnTo>
                <a:pt x="0" y="228586"/>
              </a:lnTo>
              <a:lnTo>
                <a:pt x="0" y="33543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A28514-EC06-41AB-8103-087472F154EA}">
      <dsp:nvSpPr>
        <dsp:cNvPr id="0" name=""/>
        <dsp:cNvSpPr/>
      </dsp:nvSpPr>
      <dsp:spPr>
        <a:xfrm>
          <a:off x="2961851" y="764707"/>
          <a:ext cx="2798101" cy="303653"/>
        </a:xfrm>
        <a:custGeom>
          <a:avLst/>
          <a:gdLst/>
          <a:ahLst/>
          <a:cxnLst/>
          <a:rect l="0" t="0" r="0" b="0"/>
          <a:pathLst>
            <a:path>
              <a:moveTo>
                <a:pt x="2798101" y="0"/>
              </a:moveTo>
              <a:lnTo>
                <a:pt x="2798101" y="196808"/>
              </a:lnTo>
              <a:lnTo>
                <a:pt x="0" y="196808"/>
              </a:lnTo>
              <a:lnTo>
                <a:pt x="0" y="30365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F69175-1778-4C46-9DB1-28D8F5E9DB9B}">
      <dsp:nvSpPr>
        <dsp:cNvPr id="0" name=""/>
        <dsp:cNvSpPr/>
      </dsp:nvSpPr>
      <dsp:spPr>
        <a:xfrm>
          <a:off x="5183280" y="32333"/>
          <a:ext cx="1153345" cy="732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48C2A8-B40C-4D3F-B7C7-C54D3A5B8024}">
      <dsp:nvSpPr>
        <dsp:cNvPr id="0" name=""/>
        <dsp:cNvSpPr/>
      </dsp:nvSpPr>
      <dsp:spPr>
        <a:xfrm>
          <a:off x="5311430" y="154075"/>
          <a:ext cx="1153345" cy="73237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/>
        </a:p>
      </dsp:txBody>
      <dsp:txXfrm>
        <a:off x="5332881" y="175526"/>
        <a:ext cx="1110443" cy="689472"/>
      </dsp:txXfrm>
    </dsp:sp>
    <dsp:sp modelId="{4832D2BD-3782-4EA6-B69A-F5B660F2731F}">
      <dsp:nvSpPr>
        <dsp:cNvPr id="0" name=""/>
        <dsp:cNvSpPr/>
      </dsp:nvSpPr>
      <dsp:spPr>
        <a:xfrm>
          <a:off x="2385178" y="1068361"/>
          <a:ext cx="1153345" cy="732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9F780-F7F3-4960-97B2-2AE8C46E2D0B}">
      <dsp:nvSpPr>
        <dsp:cNvPr id="0" name=""/>
        <dsp:cNvSpPr/>
      </dsp:nvSpPr>
      <dsp:spPr>
        <a:xfrm>
          <a:off x="2513328" y="1190103"/>
          <a:ext cx="1153345" cy="73237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/>
        </a:p>
      </dsp:txBody>
      <dsp:txXfrm>
        <a:off x="2534779" y="1211554"/>
        <a:ext cx="1110443" cy="689472"/>
      </dsp:txXfrm>
    </dsp:sp>
    <dsp:sp modelId="{FD592884-8188-41CF-B1E4-4C835D84C095}">
      <dsp:nvSpPr>
        <dsp:cNvPr id="0" name=""/>
        <dsp:cNvSpPr/>
      </dsp:nvSpPr>
      <dsp:spPr>
        <a:xfrm>
          <a:off x="975534" y="2136167"/>
          <a:ext cx="1153345" cy="732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E76C9B-252B-40AC-BAD1-6A15EC57F031}">
      <dsp:nvSpPr>
        <dsp:cNvPr id="0" name=""/>
        <dsp:cNvSpPr/>
      </dsp:nvSpPr>
      <dsp:spPr>
        <a:xfrm>
          <a:off x="1103683" y="2257909"/>
          <a:ext cx="1153345" cy="73237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1125134" y="2279360"/>
        <a:ext cx="1110443" cy="689472"/>
      </dsp:txXfrm>
    </dsp:sp>
    <dsp:sp modelId="{6D3EDAC3-347C-4EA6-9124-2FDB3603EB03}">
      <dsp:nvSpPr>
        <dsp:cNvPr id="0" name=""/>
        <dsp:cNvSpPr/>
      </dsp:nvSpPr>
      <dsp:spPr>
        <a:xfrm>
          <a:off x="270712" y="3203972"/>
          <a:ext cx="1153345" cy="732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341960-C641-4D01-87CA-C7ADD048A8EE}">
      <dsp:nvSpPr>
        <dsp:cNvPr id="0" name=""/>
        <dsp:cNvSpPr/>
      </dsp:nvSpPr>
      <dsp:spPr>
        <a:xfrm>
          <a:off x="398861" y="3325714"/>
          <a:ext cx="1153345" cy="73237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420312" y="3347165"/>
        <a:ext cx="1110443" cy="689472"/>
      </dsp:txXfrm>
    </dsp:sp>
    <dsp:sp modelId="{92D020C9-FBC1-4697-99D6-9691EB526E41}">
      <dsp:nvSpPr>
        <dsp:cNvPr id="0" name=""/>
        <dsp:cNvSpPr/>
      </dsp:nvSpPr>
      <dsp:spPr>
        <a:xfrm>
          <a:off x="1680356" y="3203972"/>
          <a:ext cx="1153345" cy="732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1C243A-3722-4E82-954A-BD54895B7A93}">
      <dsp:nvSpPr>
        <dsp:cNvPr id="0" name=""/>
        <dsp:cNvSpPr/>
      </dsp:nvSpPr>
      <dsp:spPr>
        <a:xfrm>
          <a:off x="1808506" y="3325714"/>
          <a:ext cx="1153345" cy="73237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1829957" y="3347165"/>
        <a:ext cx="1110443" cy="689472"/>
      </dsp:txXfrm>
    </dsp:sp>
    <dsp:sp modelId="{0AA1378F-DFEE-4D1C-BD8A-5EF0EB2851B6}">
      <dsp:nvSpPr>
        <dsp:cNvPr id="0" name=""/>
        <dsp:cNvSpPr/>
      </dsp:nvSpPr>
      <dsp:spPr>
        <a:xfrm>
          <a:off x="3794823" y="2136167"/>
          <a:ext cx="1153345" cy="732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3A3D07-3C21-4E9A-881A-3D4418013A3C}">
      <dsp:nvSpPr>
        <dsp:cNvPr id="0" name=""/>
        <dsp:cNvSpPr/>
      </dsp:nvSpPr>
      <dsp:spPr>
        <a:xfrm>
          <a:off x="3922972" y="2257909"/>
          <a:ext cx="1153345" cy="73237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3944423" y="2279360"/>
        <a:ext cx="1110443" cy="689472"/>
      </dsp:txXfrm>
    </dsp:sp>
    <dsp:sp modelId="{998ED127-4AF7-466E-9D13-987BB927A774}">
      <dsp:nvSpPr>
        <dsp:cNvPr id="0" name=""/>
        <dsp:cNvSpPr/>
      </dsp:nvSpPr>
      <dsp:spPr>
        <a:xfrm>
          <a:off x="3090000" y="3203972"/>
          <a:ext cx="1153345" cy="732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3169E-1C05-413E-B7EE-9EA82AA5EBE6}">
      <dsp:nvSpPr>
        <dsp:cNvPr id="0" name=""/>
        <dsp:cNvSpPr/>
      </dsp:nvSpPr>
      <dsp:spPr>
        <a:xfrm>
          <a:off x="3218150" y="3325714"/>
          <a:ext cx="1153345" cy="73237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3239601" y="3347165"/>
        <a:ext cx="1110443" cy="689472"/>
      </dsp:txXfrm>
    </dsp:sp>
    <dsp:sp modelId="{61755C59-4E41-4352-BD9D-EC8F8A2B9017}">
      <dsp:nvSpPr>
        <dsp:cNvPr id="0" name=""/>
        <dsp:cNvSpPr/>
      </dsp:nvSpPr>
      <dsp:spPr>
        <a:xfrm>
          <a:off x="4499645" y="3203972"/>
          <a:ext cx="1153345" cy="732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3386C5-3BAC-485B-BA23-38FA38099E02}">
      <dsp:nvSpPr>
        <dsp:cNvPr id="0" name=""/>
        <dsp:cNvSpPr/>
      </dsp:nvSpPr>
      <dsp:spPr>
        <a:xfrm>
          <a:off x="4627794" y="3325714"/>
          <a:ext cx="1153345" cy="73237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4649245" y="3347165"/>
        <a:ext cx="1110443" cy="689472"/>
      </dsp:txXfrm>
    </dsp:sp>
    <dsp:sp modelId="{75DAE5A3-38FB-46AD-B76F-264F8E4A64A2}">
      <dsp:nvSpPr>
        <dsp:cNvPr id="0" name=""/>
        <dsp:cNvSpPr/>
      </dsp:nvSpPr>
      <dsp:spPr>
        <a:xfrm>
          <a:off x="8023756" y="1068361"/>
          <a:ext cx="1153345" cy="732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9B2C3E-CA2D-49CE-B44B-40658DA46B01}">
      <dsp:nvSpPr>
        <dsp:cNvPr id="0" name=""/>
        <dsp:cNvSpPr/>
      </dsp:nvSpPr>
      <dsp:spPr>
        <a:xfrm>
          <a:off x="8151905" y="1190103"/>
          <a:ext cx="1153345" cy="73237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/>
        </a:p>
      </dsp:txBody>
      <dsp:txXfrm>
        <a:off x="8173356" y="1211554"/>
        <a:ext cx="1110443" cy="689472"/>
      </dsp:txXfrm>
    </dsp:sp>
    <dsp:sp modelId="{058D122B-DC0E-4269-B0AF-41300EFCBE31}">
      <dsp:nvSpPr>
        <dsp:cNvPr id="0" name=""/>
        <dsp:cNvSpPr/>
      </dsp:nvSpPr>
      <dsp:spPr>
        <a:xfrm>
          <a:off x="6614111" y="2136167"/>
          <a:ext cx="1153345" cy="732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C4099-B097-4B9E-89AF-9A00E21BD2E6}">
      <dsp:nvSpPr>
        <dsp:cNvPr id="0" name=""/>
        <dsp:cNvSpPr/>
      </dsp:nvSpPr>
      <dsp:spPr>
        <a:xfrm>
          <a:off x="6742261" y="2257909"/>
          <a:ext cx="1153345" cy="73237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/>
        </a:p>
      </dsp:txBody>
      <dsp:txXfrm>
        <a:off x="6763712" y="2279360"/>
        <a:ext cx="1110443" cy="689472"/>
      </dsp:txXfrm>
    </dsp:sp>
    <dsp:sp modelId="{BDABAB6B-C90E-479A-B001-54DBDDDF2F8D}">
      <dsp:nvSpPr>
        <dsp:cNvPr id="0" name=""/>
        <dsp:cNvSpPr/>
      </dsp:nvSpPr>
      <dsp:spPr>
        <a:xfrm>
          <a:off x="5909289" y="3203972"/>
          <a:ext cx="1153345" cy="732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3FB52E-CAF3-42F7-B334-16C87535B119}">
      <dsp:nvSpPr>
        <dsp:cNvPr id="0" name=""/>
        <dsp:cNvSpPr/>
      </dsp:nvSpPr>
      <dsp:spPr>
        <a:xfrm>
          <a:off x="6037439" y="3325714"/>
          <a:ext cx="1153345" cy="73237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6058890" y="3347165"/>
        <a:ext cx="1110443" cy="689472"/>
      </dsp:txXfrm>
    </dsp:sp>
    <dsp:sp modelId="{A8787C65-5E4B-46B3-AC4A-BE2BB2EFB90D}">
      <dsp:nvSpPr>
        <dsp:cNvPr id="0" name=""/>
        <dsp:cNvSpPr/>
      </dsp:nvSpPr>
      <dsp:spPr>
        <a:xfrm>
          <a:off x="7318934" y="3203972"/>
          <a:ext cx="1153345" cy="732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A04E15-7B88-472A-BECC-F0135FAD59EF}">
      <dsp:nvSpPr>
        <dsp:cNvPr id="0" name=""/>
        <dsp:cNvSpPr/>
      </dsp:nvSpPr>
      <dsp:spPr>
        <a:xfrm>
          <a:off x="7447083" y="3325714"/>
          <a:ext cx="1153345" cy="73237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7468534" y="3347165"/>
        <a:ext cx="1110443" cy="689472"/>
      </dsp:txXfrm>
    </dsp:sp>
    <dsp:sp modelId="{E21A5861-549F-40C6-8A4E-2E4DA81AC4DD}">
      <dsp:nvSpPr>
        <dsp:cNvPr id="0" name=""/>
        <dsp:cNvSpPr/>
      </dsp:nvSpPr>
      <dsp:spPr>
        <a:xfrm>
          <a:off x="9433400" y="2136167"/>
          <a:ext cx="1153345" cy="732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5D3E9-8B2A-4D37-9B1C-A95B56AA315C}">
      <dsp:nvSpPr>
        <dsp:cNvPr id="0" name=""/>
        <dsp:cNvSpPr/>
      </dsp:nvSpPr>
      <dsp:spPr>
        <a:xfrm>
          <a:off x="9561550" y="2257909"/>
          <a:ext cx="1153345" cy="73237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9583001" y="2279360"/>
        <a:ext cx="1110443" cy="689472"/>
      </dsp:txXfrm>
    </dsp:sp>
    <dsp:sp modelId="{F6421E92-3C9E-4162-8FBF-1E03ECDFD17B}">
      <dsp:nvSpPr>
        <dsp:cNvPr id="0" name=""/>
        <dsp:cNvSpPr/>
      </dsp:nvSpPr>
      <dsp:spPr>
        <a:xfrm>
          <a:off x="8728578" y="3203972"/>
          <a:ext cx="1153345" cy="732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93A20D-1808-4518-8B6B-EA8711413DFB}">
      <dsp:nvSpPr>
        <dsp:cNvPr id="0" name=""/>
        <dsp:cNvSpPr/>
      </dsp:nvSpPr>
      <dsp:spPr>
        <a:xfrm>
          <a:off x="8856727" y="3325714"/>
          <a:ext cx="1153345" cy="73237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8878178" y="3347165"/>
        <a:ext cx="1110443" cy="689472"/>
      </dsp:txXfrm>
    </dsp:sp>
    <dsp:sp modelId="{043917A9-54D7-4440-8F53-1D0E261B953B}">
      <dsp:nvSpPr>
        <dsp:cNvPr id="0" name=""/>
        <dsp:cNvSpPr/>
      </dsp:nvSpPr>
      <dsp:spPr>
        <a:xfrm>
          <a:off x="10141832" y="3203972"/>
          <a:ext cx="1153345" cy="7323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D2E809-BDAA-435B-8CF5-E7956A890107}">
      <dsp:nvSpPr>
        <dsp:cNvPr id="0" name=""/>
        <dsp:cNvSpPr/>
      </dsp:nvSpPr>
      <dsp:spPr>
        <a:xfrm>
          <a:off x="10269982" y="3325714"/>
          <a:ext cx="1153345" cy="732374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10291433" y="3347165"/>
        <a:ext cx="1110443" cy="6894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0.64253</cdr:x>
      <cdr:y>0</cdr:y>
    </cdr:from>
    <cdr:to>
      <cdr:x>0.92564</cdr:x>
      <cdr:y>0.17924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59760" y="-1590572"/>
          <a:ext cx="2405575" cy="8934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en-US" sz="2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0.59999</cdr:x>
      <cdr:y>0.45869</cdr:y>
    </cdr:from>
    <cdr:to>
      <cdr:x>0.82756</cdr:x>
      <cdr:y>0.6007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5098252" y="2286384"/>
          <a:ext cx="1933714" cy="70786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 xmlns:a="http://schemas.openxmlformats.org/drawingml/2006/main"/>
        <a:p xmlns:a="http://schemas.openxmlformats.org/drawingml/2006/main">
          <a:pPr algn="ctr"/>
          <a:r>
            <a:rPr lang="en-US" sz="2000" b="1" dirty="0">
              <a:solidFill>
                <a:schemeClr val="bg1"/>
              </a:solidFill>
            </a:rPr>
            <a:t>Increased by 460%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9BF75-5B9D-4BCF-A734-F161E1CFECAB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A3474-2714-43D0-9EC5-F4FAC920F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4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093BB-2996-4EEC-8B52-A1A71F968E41}" type="datetimeFigureOut">
              <a:rPr lang="en-GB" smtClean="0"/>
              <a:t>18/05/2018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0050C-37A3-473B-BE07-23784B8FBA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447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406400" y="722313"/>
            <a:ext cx="6424613" cy="36147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United States, Canada, Mexico, Bahamas, Columbia, Dominican Republic, Ecuador, Panama, Jamaica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United Kingdom, Spain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Australia, Taiwan, Hong Kong, Singapore, New Zealand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813" fontAlgn="base">
              <a:spcBef>
                <a:spcPct val="0"/>
              </a:spcBef>
              <a:spcAft>
                <a:spcPct val="0"/>
              </a:spcAft>
              <a:defRPr/>
            </a:pPr>
            <a:fld id="{5B7C4E6A-7387-4A48-A2CC-8EB960D9E3A7}" type="slidenum">
              <a:rPr lang="en-US" altLang="en-US" sz="1200" smtClean="0">
                <a:solidFill>
                  <a:srgbClr val="000000"/>
                </a:solidFill>
              </a:rPr>
              <a:pPr defTabSz="912813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AC 2017 (Asia Pacific)</a:t>
            </a:r>
          </a:p>
        </p:txBody>
      </p:sp>
    </p:spTree>
    <p:extLst>
      <p:ext uri="{BB962C8B-B14F-4D97-AF65-F5344CB8AC3E}">
        <p14:creationId xmlns:p14="http://schemas.microsoft.com/office/powerpoint/2010/main" val="1887692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45BBC-27E8-456C-98C1-00975ED3B5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04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added</a:t>
            </a:r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DEEE2-7677-4FE1-9BBA-FFF2A058295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5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CFD98-BA5F-427E-BCF0-71B06B853B2F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0030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CFD98-BA5F-427E-BCF0-71B06B853B2F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05991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985193" y="3510169"/>
            <a:ext cx="7881526" cy="33254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2465388" y="555625"/>
            <a:ext cx="4921250" cy="2768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LS2017 (Asia Pacific)</a:t>
            </a:r>
          </a:p>
        </p:txBody>
      </p:sp>
    </p:spTree>
    <p:extLst>
      <p:ext uri="{BB962C8B-B14F-4D97-AF65-F5344CB8AC3E}">
        <p14:creationId xmlns:p14="http://schemas.microsoft.com/office/powerpoint/2010/main" val="383635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18/05/2018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630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18/05/2018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418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18/05/2018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00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 sz="240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F6939C0-0F9C-4BB0-BE6D-CDFDBD48B8E1}"/>
              </a:ext>
            </a:extLst>
          </p:cNvPr>
          <p:cNvGrpSpPr/>
          <p:nvPr/>
        </p:nvGrpSpPr>
        <p:grpSpPr>
          <a:xfrm>
            <a:off x="10668856" y="5253432"/>
            <a:ext cx="1523145" cy="1585421"/>
            <a:chOff x="4572000" y="387072"/>
            <a:chExt cx="4569687" cy="4756528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D9278269-D816-4377-921A-50AEC083B847}"/>
                </a:ext>
              </a:extLst>
            </p:cNvPr>
            <p:cNvSpPr/>
            <p:nvPr userDrawn="1"/>
          </p:nvSpPr>
          <p:spPr>
            <a:xfrm>
              <a:off x="4572000" y="1408870"/>
              <a:ext cx="4569687" cy="3734730"/>
            </a:xfrm>
            <a:custGeom>
              <a:avLst/>
              <a:gdLst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63923 w 4569687"/>
                <a:gd name="connsiteY30" fmla="*/ 3304336 h 3734631"/>
                <a:gd name="connsiteX31" fmla="*/ 1334207 w 4569687"/>
                <a:gd name="connsiteY31" fmla="*/ 3340352 h 3734631"/>
                <a:gd name="connsiteX32" fmla="*/ 1046262 w 4569687"/>
                <a:gd name="connsiteY32" fmla="*/ 3459623 h 3734631"/>
                <a:gd name="connsiteX33" fmla="*/ 647319 w 4569687"/>
                <a:gd name="connsiteY33" fmla="*/ 3134475 h 3734631"/>
                <a:gd name="connsiteX34" fmla="*/ 642925 w 4569687"/>
                <a:gd name="connsiteY34" fmla="*/ 3090891 h 3734631"/>
                <a:gd name="connsiteX35" fmla="*/ 634894 w 4569687"/>
                <a:gd name="connsiteY35" fmla="*/ 3098188 h 3734631"/>
                <a:gd name="connsiteX36" fmla="*/ 407216 w 4569687"/>
                <a:gd name="connsiteY36" fmla="*/ 3167734 h 3734631"/>
                <a:gd name="connsiteX37" fmla="*/ 0 w 4569687"/>
                <a:gd name="connsiteY37" fmla="*/ 2760518 h 3734631"/>
                <a:gd name="connsiteX38" fmla="*/ 407216 w 4569687"/>
                <a:gd name="connsiteY38" fmla="*/ 2353302 h 3734631"/>
                <a:gd name="connsiteX39" fmla="*/ 489284 w 4569687"/>
                <a:gd name="connsiteY39" fmla="*/ 2361575 h 3734631"/>
                <a:gd name="connsiteX40" fmla="*/ 508084 w 4569687"/>
                <a:gd name="connsiteY40" fmla="*/ 2367411 h 3734631"/>
                <a:gd name="connsiteX41" fmla="*/ 503849 w 4569687"/>
                <a:gd name="connsiteY41" fmla="*/ 2325400 h 3734631"/>
                <a:gd name="connsiteX42" fmla="*/ 1121688 w 4569687"/>
                <a:gd name="connsiteY42" fmla="*/ 1707561 h 3734631"/>
                <a:gd name="connsiteX43" fmla="*/ 1246204 w 4569687"/>
                <a:gd name="connsiteY43" fmla="*/ 1720113 h 3734631"/>
                <a:gd name="connsiteX44" fmla="*/ 1284356 w 4569687"/>
                <a:gd name="connsiteY44" fmla="*/ 1731957 h 3734631"/>
                <a:gd name="connsiteX45" fmla="*/ 1305976 w 4569687"/>
                <a:gd name="connsiteY45" fmla="*/ 1705754 h 3734631"/>
                <a:gd name="connsiteX46" fmla="*/ 1742854 w 4569687"/>
                <a:gd name="connsiteY46" fmla="*/ 1524793 h 3734631"/>
                <a:gd name="connsiteX47" fmla="*/ 1760288 w 4569687"/>
                <a:gd name="connsiteY47" fmla="*/ 1526551 h 3734631"/>
                <a:gd name="connsiteX48" fmla="*/ 1748032 w 4569687"/>
                <a:gd name="connsiteY48" fmla="*/ 1487068 h 3734631"/>
                <a:gd name="connsiteX49" fmla="*/ 1742854 w 4569687"/>
                <a:gd name="connsiteY49" fmla="*/ 1435701 h 3734631"/>
                <a:gd name="connsiteX50" fmla="*/ 1946367 w 4569687"/>
                <a:gd name="connsiteY50" fmla="*/ 1185999 h 3734631"/>
                <a:gd name="connsiteX51" fmla="*/ 1956892 w 4569687"/>
                <a:gd name="connsiteY51" fmla="*/ 1184938 h 3734631"/>
                <a:gd name="connsiteX52" fmla="*/ 1963928 w 4569687"/>
                <a:gd name="connsiteY52" fmla="*/ 1115143 h 3734631"/>
                <a:gd name="connsiteX53" fmla="*/ 2450363 w 4569687"/>
                <a:gd name="connsiteY53" fmla="*/ 718687 h 3734631"/>
                <a:gd name="connsiteX54" fmla="*/ 2520904 w 4569687"/>
                <a:gd name="connsiteY54" fmla="*/ 725798 h 3734631"/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34207 w 4569687"/>
                <a:gd name="connsiteY30" fmla="*/ 3340352 h 3734631"/>
                <a:gd name="connsiteX31" fmla="*/ 1046262 w 4569687"/>
                <a:gd name="connsiteY31" fmla="*/ 3459623 h 3734631"/>
                <a:gd name="connsiteX32" fmla="*/ 647319 w 4569687"/>
                <a:gd name="connsiteY32" fmla="*/ 3134475 h 3734631"/>
                <a:gd name="connsiteX33" fmla="*/ 642925 w 4569687"/>
                <a:gd name="connsiteY33" fmla="*/ 3090891 h 3734631"/>
                <a:gd name="connsiteX34" fmla="*/ 634894 w 4569687"/>
                <a:gd name="connsiteY34" fmla="*/ 3098188 h 3734631"/>
                <a:gd name="connsiteX35" fmla="*/ 407216 w 4569687"/>
                <a:gd name="connsiteY35" fmla="*/ 3167734 h 3734631"/>
                <a:gd name="connsiteX36" fmla="*/ 0 w 4569687"/>
                <a:gd name="connsiteY36" fmla="*/ 2760518 h 3734631"/>
                <a:gd name="connsiteX37" fmla="*/ 407216 w 4569687"/>
                <a:gd name="connsiteY37" fmla="*/ 2353302 h 3734631"/>
                <a:gd name="connsiteX38" fmla="*/ 489284 w 4569687"/>
                <a:gd name="connsiteY38" fmla="*/ 2361575 h 3734631"/>
                <a:gd name="connsiteX39" fmla="*/ 508084 w 4569687"/>
                <a:gd name="connsiteY39" fmla="*/ 2367411 h 3734631"/>
                <a:gd name="connsiteX40" fmla="*/ 503849 w 4569687"/>
                <a:gd name="connsiteY40" fmla="*/ 2325400 h 3734631"/>
                <a:gd name="connsiteX41" fmla="*/ 1121688 w 4569687"/>
                <a:gd name="connsiteY41" fmla="*/ 1707561 h 3734631"/>
                <a:gd name="connsiteX42" fmla="*/ 1246204 w 4569687"/>
                <a:gd name="connsiteY42" fmla="*/ 1720113 h 3734631"/>
                <a:gd name="connsiteX43" fmla="*/ 1284356 w 4569687"/>
                <a:gd name="connsiteY43" fmla="*/ 1731957 h 3734631"/>
                <a:gd name="connsiteX44" fmla="*/ 1305976 w 4569687"/>
                <a:gd name="connsiteY44" fmla="*/ 1705754 h 3734631"/>
                <a:gd name="connsiteX45" fmla="*/ 1742854 w 4569687"/>
                <a:gd name="connsiteY45" fmla="*/ 1524793 h 3734631"/>
                <a:gd name="connsiteX46" fmla="*/ 1760288 w 4569687"/>
                <a:gd name="connsiteY46" fmla="*/ 1526551 h 3734631"/>
                <a:gd name="connsiteX47" fmla="*/ 1748032 w 4569687"/>
                <a:gd name="connsiteY47" fmla="*/ 1487068 h 3734631"/>
                <a:gd name="connsiteX48" fmla="*/ 1742854 w 4569687"/>
                <a:gd name="connsiteY48" fmla="*/ 1435701 h 3734631"/>
                <a:gd name="connsiteX49" fmla="*/ 1946367 w 4569687"/>
                <a:gd name="connsiteY49" fmla="*/ 1185999 h 3734631"/>
                <a:gd name="connsiteX50" fmla="*/ 1956892 w 4569687"/>
                <a:gd name="connsiteY50" fmla="*/ 1184938 h 3734631"/>
                <a:gd name="connsiteX51" fmla="*/ 1963928 w 4569687"/>
                <a:gd name="connsiteY51" fmla="*/ 1115143 h 3734631"/>
                <a:gd name="connsiteX52" fmla="*/ 2450363 w 4569687"/>
                <a:gd name="connsiteY52" fmla="*/ 718687 h 3734631"/>
                <a:gd name="connsiteX53" fmla="*/ 2520904 w 4569687"/>
                <a:gd name="connsiteY53" fmla="*/ 725798 h 3734631"/>
                <a:gd name="connsiteX54" fmla="*/ 2611712 w 4569687"/>
                <a:gd name="connsiteY54" fmla="*/ 0 h 3734631"/>
                <a:gd name="connsiteX0" fmla="*/ 2611712 w 4569687"/>
                <a:gd name="connsiteY0" fmla="*/ 0 h 3743131"/>
                <a:gd name="connsiteX1" fmla="*/ 2927539 w 4569687"/>
                <a:gd name="connsiteY1" fmla="*/ 0 h 3743131"/>
                <a:gd name="connsiteX2" fmla="*/ 3010471 w 4569687"/>
                <a:gd name="connsiteY2" fmla="*/ 662843 h 3743131"/>
                <a:gd name="connsiteX3" fmla="*/ 3062414 w 4569687"/>
                <a:gd name="connsiteY3" fmla="*/ 672782 h 3743131"/>
                <a:gd name="connsiteX4" fmla="*/ 3375104 w 4569687"/>
                <a:gd name="connsiteY4" fmla="*/ 893768 h 3743131"/>
                <a:gd name="connsiteX5" fmla="*/ 3401966 w 4569687"/>
                <a:gd name="connsiteY5" fmla="*/ 943258 h 3743131"/>
                <a:gd name="connsiteX6" fmla="*/ 3444529 w 4569687"/>
                <a:gd name="connsiteY6" fmla="*/ 938967 h 3743131"/>
                <a:gd name="connsiteX7" fmla="*/ 3941882 w 4569687"/>
                <a:gd name="connsiteY7" fmla="*/ 1268635 h 3743131"/>
                <a:gd name="connsiteX8" fmla="*/ 3950232 w 4569687"/>
                <a:gd name="connsiteY8" fmla="*/ 1295533 h 3743131"/>
                <a:gd name="connsiteX9" fmla="*/ 3968452 w 4569687"/>
                <a:gd name="connsiteY9" fmla="*/ 1289878 h 3743131"/>
                <a:gd name="connsiteX10" fmla="*/ 4041773 w 4569687"/>
                <a:gd name="connsiteY10" fmla="*/ 1282486 h 3743131"/>
                <a:gd name="connsiteX11" fmla="*/ 4398197 w 4569687"/>
                <a:gd name="connsiteY11" fmla="*/ 1572980 h 3743131"/>
                <a:gd name="connsiteX12" fmla="*/ 4401113 w 4569687"/>
                <a:gd name="connsiteY12" fmla="*/ 1601912 h 3743131"/>
                <a:gd name="connsiteX13" fmla="*/ 4509768 w 4569687"/>
                <a:gd name="connsiteY13" fmla="*/ 1612865 h 3743131"/>
                <a:gd name="connsiteX14" fmla="*/ 4569687 w 4569687"/>
                <a:gd name="connsiteY14" fmla="*/ 1630661 h 3743131"/>
                <a:gd name="connsiteX15" fmla="*/ 4569687 w 4569687"/>
                <a:gd name="connsiteY15" fmla="*/ 3685776 h 3743131"/>
                <a:gd name="connsiteX16" fmla="*/ 4479175 w 4569687"/>
                <a:gd name="connsiteY16" fmla="*/ 3694900 h 3743131"/>
                <a:gd name="connsiteX17" fmla="*/ 4083674 w 4569687"/>
                <a:gd name="connsiteY17" fmla="*/ 3574092 h 3743131"/>
                <a:gd name="connsiteX18" fmla="*/ 4051094 w 4569687"/>
                <a:gd name="connsiteY18" fmla="*/ 3547210 h 3743131"/>
                <a:gd name="connsiteX19" fmla="*/ 4009782 w 4569687"/>
                <a:gd name="connsiteY19" fmla="*/ 3581295 h 3743131"/>
                <a:gd name="connsiteX20" fmla="*/ 3782104 w 4569687"/>
                <a:gd name="connsiteY20" fmla="*/ 3650841 h 3743131"/>
                <a:gd name="connsiteX21" fmla="*/ 3494159 w 4569687"/>
                <a:gd name="connsiteY21" fmla="*/ 3531570 h 3743131"/>
                <a:gd name="connsiteX22" fmla="*/ 3452428 w 4569687"/>
                <a:gd name="connsiteY22" fmla="*/ 3480992 h 3743131"/>
                <a:gd name="connsiteX23" fmla="*/ 3441126 w 4569687"/>
                <a:gd name="connsiteY23" fmla="*/ 3501813 h 3743131"/>
                <a:gd name="connsiteX24" fmla="*/ 3103456 w 4569687"/>
                <a:gd name="connsiteY24" fmla="*/ 3681351 h 3743131"/>
                <a:gd name="connsiteX25" fmla="*/ 2815511 w 4569687"/>
                <a:gd name="connsiteY25" fmla="*/ 3562080 h 3743131"/>
                <a:gd name="connsiteX26" fmla="*/ 2772231 w 4569687"/>
                <a:gd name="connsiteY26" fmla="*/ 3509625 h 3743131"/>
                <a:gd name="connsiteX27" fmla="*/ 2697608 w 4569687"/>
                <a:gd name="connsiteY27" fmla="*/ 3571194 h 3743131"/>
                <a:gd name="connsiteX28" fmla="*/ 2162552 w 4569687"/>
                <a:gd name="connsiteY28" fmla="*/ 3734631 h 3743131"/>
                <a:gd name="connsiteX29" fmla="*/ 1334207 w 4569687"/>
                <a:gd name="connsiteY29" fmla="*/ 3340352 h 3743131"/>
                <a:gd name="connsiteX30" fmla="*/ 1046262 w 4569687"/>
                <a:gd name="connsiteY30" fmla="*/ 3459623 h 3743131"/>
                <a:gd name="connsiteX31" fmla="*/ 647319 w 4569687"/>
                <a:gd name="connsiteY31" fmla="*/ 3134475 h 3743131"/>
                <a:gd name="connsiteX32" fmla="*/ 642925 w 4569687"/>
                <a:gd name="connsiteY32" fmla="*/ 3090891 h 3743131"/>
                <a:gd name="connsiteX33" fmla="*/ 634894 w 4569687"/>
                <a:gd name="connsiteY33" fmla="*/ 3098188 h 3743131"/>
                <a:gd name="connsiteX34" fmla="*/ 407216 w 4569687"/>
                <a:gd name="connsiteY34" fmla="*/ 3167734 h 3743131"/>
                <a:gd name="connsiteX35" fmla="*/ 0 w 4569687"/>
                <a:gd name="connsiteY35" fmla="*/ 2760518 h 3743131"/>
                <a:gd name="connsiteX36" fmla="*/ 407216 w 4569687"/>
                <a:gd name="connsiteY36" fmla="*/ 2353302 h 3743131"/>
                <a:gd name="connsiteX37" fmla="*/ 489284 w 4569687"/>
                <a:gd name="connsiteY37" fmla="*/ 2361575 h 3743131"/>
                <a:gd name="connsiteX38" fmla="*/ 508084 w 4569687"/>
                <a:gd name="connsiteY38" fmla="*/ 2367411 h 3743131"/>
                <a:gd name="connsiteX39" fmla="*/ 503849 w 4569687"/>
                <a:gd name="connsiteY39" fmla="*/ 2325400 h 3743131"/>
                <a:gd name="connsiteX40" fmla="*/ 1121688 w 4569687"/>
                <a:gd name="connsiteY40" fmla="*/ 1707561 h 3743131"/>
                <a:gd name="connsiteX41" fmla="*/ 1246204 w 4569687"/>
                <a:gd name="connsiteY41" fmla="*/ 1720113 h 3743131"/>
                <a:gd name="connsiteX42" fmla="*/ 1284356 w 4569687"/>
                <a:gd name="connsiteY42" fmla="*/ 1731957 h 3743131"/>
                <a:gd name="connsiteX43" fmla="*/ 1305976 w 4569687"/>
                <a:gd name="connsiteY43" fmla="*/ 1705754 h 3743131"/>
                <a:gd name="connsiteX44" fmla="*/ 1742854 w 4569687"/>
                <a:gd name="connsiteY44" fmla="*/ 1524793 h 3743131"/>
                <a:gd name="connsiteX45" fmla="*/ 1760288 w 4569687"/>
                <a:gd name="connsiteY45" fmla="*/ 1526551 h 3743131"/>
                <a:gd name="connsiteX46" fmla="*/ 1748032 w 4569687"/>
                <a:gd name="connsiteY46" fmla="*/ 1487068 h 3743131"/>
                <a:gd name="connsiteX47" fmla="*/ 1742854 w 4569687"/>
                <a:gd name="connsiteY47" fmla="*/ 1435701 h 3743131"/>
                <a:gd name="connsiteX48" fmla="*/ 1946367 w 4569687"/>
                <a:gd name="connsiteY48" fmla="*/ 1185999 h 3743131"/>
                <a:gd name="connsiteX49" fmla="*/ 1956892 w 4569687"/>
                <a:gd name="connsiteY49" fmla="*/ 1184938 h 3743131"/>
                <a:gd name="connsiteX50" fmla="*/ 1963928 w 4569687"/>
                <a:gd name="connsiteY50" fmla="*/ 1115143 h 3743131"/>
                <a:gd name="connsiteX51" fmla="*/ 2450363 w 4569687"/>
                <a:gd name="connsiteY51" fmla="*/ 718687 h 3743131"/>
                <a:gd name="connsiteX52" fmla="*/ 2520904 w 4569687"/>
                <a:gd name="connsiteY52" fmla="*/ 725798 h 3743131"/>
                <a:gd name="connsiteX53" fmla="*/ 2611712 w 4569687"/>
                <a:gd name="connsiteY53" fmla="*/ 0 h 3743131"/>
                <a:gd name="connsiteX0" fmla="*/ 2611712 w 4569687"/>
                <a:gd name="connsiteY0" fmla="*/ 0 h 3741630"/>
                <a:gd name="connsiteX1" fmla="*/ 2927539 w 4569687"/>
                <a:gd name="connsiteY1" fmla="*/ 0 h 3741630"/>
                <a:gd name="connsiteX2" fmla="*/ 3010471 w 4569687"/>
                <a:gd name="connsiteY2" fmla="*/ 662843 h 3741630"/>
                <a:gd name="connsiteX3" fmla="*/ 3062414 w 4569687"/>
                <a:gd name="connsiteY3" fmla="*/ 672782 h 3741630"/>
                <a:gd name="connsiteX4" fmla="*/ 3375104 w 4569687"/>
                <a:gd name="connsiteY4" fmla="*/ 893768 h 3741630"/>
                <a:gd name="connsiteX5" fmla="*/ 3401966 w 4569687"/>
                <a:gd name="connsiteY5" fmla="*/ 943258 h 3741630"/>
                <a:gd name="connsiteX6" fmla="*/ 3444529 w 4569687"/>
                <a:gd name="connsiteY6" fmla="*/ 938967 h 3741630"/>
                <a:gd name="connsiteX7" fmla="*/ 3941882 w 4569687"/>
                <a:gd name="connsiteY7" fmla="*/ 1268635 h 3741630"/>
                <a:gd name="connsiteX8" fmla="*/ 3950232 w 4569687"/>
                <a:gd name="connsiteY8" fmla="*/ 1295533 h 3741630"/>
                <a:gd name="connsiteX9" fmla="*/ 3968452 w 4569687"/>
                <a:gd name="connsiteY9" fmla="*/ 1289878 h 3741630"/>
                <a:gd name="connsiteX10" fmla="*/ 4041773 w 4569687"/>
                <a:gd name="connsiteY10" fmla="*/ 1282486 h 3741630"/>
                <a:gd name="connsiteX11" fmla="*/ 4398197 w 4569687"/>
                <a:gd name="connsiteY11" fmla="*/ 1572980 h 3741630"/>
                <a:gd name="connsiteX12" fmla="*/ 4401113 w 4569687"/>
                <a:gd name="connsiteY12" fmla="*/ 1601912 h 3741630"/>
                <a:gd name="connsiteX13" fmla="*/ 4509768 w 4569687"/>
                <a:gd name="connsiteY13" fmla="*/ 1612865 h 3741630"/>
                <a:gd name="connsiteX14" fmla="*/ 4569687 w 4569687"/>
                <a:gd name="connsiteY14" fmla="*/ 1630661 h 3741630"/>
                <a:gd name="connsiteX15" fmla="*/ 4569687 w 4569687"/>
                <a:gd name="connsiteY15" fmla="*/ 3685776 h 3741630"/>
                <a:gd name="connsiteX16" fmla="*/ 4479175 w 4569687"/>
                <a:gd name="connsiteY16" fmla="*/ 3694900 h 3741630"/>
                <a:gd name="connsiteX17" fmla="*/ 4083674 w 4569687"/>
                <a:gd name="connsiteY17" fmla="*/ 3574092 h 3741630"/>
                <a:gd name="connsiteX18" fmla="*/ 4051094 w 4569687"/>
                <a:gd name="connsiteY18" fmla="*/ 3547210 h 3741630"/>
                <a:gd name="connsiteX19" fmla="*/ 4009782 w 4569687"/>
                <a:gd name="connsiteY19" fmla="*/ 3581295 h 3741630"/>
                <a:gd name="connsiteX20" fmla="*/ 3782104 w 4569687"/>
                <a:gd name="connsiteY20" fmla="*/ 3650841 h 3741630"/>
                <a:gd name="connsiteX21" fmla="*/ 3494159 w 4569687"/>
                <a:gd name="connsiteY21" fmla="*/ 3531570 h 3741630"/>
                <a:gd name="connsiteX22" fmla="*/ 3452428 w 4569687"/>
                <a:gd name="connsiteY22" fmla="*/ 3480992 h 3741630"/>
                <a:gd name="connsiteX23" fmla="*/ 3441126 w 4569687"/>
                <a:gd name="connsiteY23" fmla="*/ 3501813 h 3741630"/>
                <a:gd name="connsiteX24" fmla="*/ 3103456 w 4569687"/>
                <a:gd name="connsiteY24" fmla="*/ 3681351 h 3741630"/>
                <a:gd name="connsiteX25" fmla="*/ 2815511 w 4569687"/>
                <a:gd name="connsiteY25" fmla="*/ 3562080 h 3741630"/>
                <a:gd name="connsiteX26" fmla="*/ 2772231 w 4569687"/>
                <a:gd name="connsiteY26" fmla="*/ 3509625 h 3741630"/>
                <a:gd name="connsiteX27" fmla="*/ 2697608 w 4569687"/>
                <a:gd name="connsiteY27" fmla="*/ 3571194 h 3741630"/>
                <a:gd name="connsiteX28" fmla="*/ 2162552 w 4569687"/>
                <a:gd name="connsiteY28" fmla="*/ 3734631 h 3741630"/>
                <a:gd name="connsiteX29" fmla="*/ 1390478 w 4569687"/>
                <a:gd name="connsiteY29" fmla="*/ 3368488 h 3741630"/>
                <a:gd name="connsiteX30" fmla="*/ 1046262 w 4569687"/>
                <a:gd name="connsiteY30" fmla="*/ 3459623 h 3741630"/>
                <a:gd name="connsiteX31" fmla="*/ 647319 w 4569687"/>
                <a:gd name="connsiteY31" fmla="*/ 3134475 h 3741630"/>
                <a:gd name="connsiteX32" fmla="*/ 642925 w 4569687"/>
                <a:gd name="connsiteY32" fmla="*/ 3090891 h 3741630"/>
                <a:gd name="connsiteX33" fmla="*/ 634894 w 4569687"/>
                <a:gd name="connsiteY33" fmla="*/ 3098188 h 3741630"/>
                <a:gd name="connsiteX34" fmla="*/ 407216 w 4569687"/>
                <a:gd name="connsiteY34" fmla="*/ 3167734 h 3741630"/>
                <a:gd name="connsiteX35" fmla="*/ 0 w 4569687"/>
                <a:gd name="connsiteY35" fmla="*/ 2760518 h 3741630"/>
                <a:gd name="connsiteX36" fmla="*/ 407216 w 4569687"/>
                <a:gd name="connsiteY36" fmla="*/ 2353302 h 3741630"/>
                <a:gd name="connsiteX37" fmla="*/ 489284 w 4569687"/>
                <a:gd name="connsiteY37" fmla="*/ 2361575 h 3741630"/>
                <a:gd name="connsiteX38" fmla="*/ 508084 w 4569687"/>
                <a:gd name="connsiteY38" fmla="*/ 2367411 h 3741630"/>
                <a:gd name="connsiteX39" fmla="*/ 503849 w 4569687"/>
                <a:gd name="connsiteY39" fmla="*/ 2325400 h 3741630"/>
                <a:gd name="connsiteX40" fmla="*/ 1121688 w 4569687"/>
                <a:gd name="connsiteY40" fmla="*/ 1707561 h 3741630"/>
                <a:gd name="connsiteX41" fmla="*/ 1246204 w 4569687"/>
                <a:gd name="connsiteY41" fmla="*/ 1720113 h 3741630"/>
                <a:gd name="connsiteX42" fmla="*/ 1284356 w 4569687"/>
                <a:gd name="connsiteY42" fmla="*/ 1731957 h 3741630"/>
                <a:gd name="connsiteX43" fmla="*/ 1305976 w 4569687"/>
                <a:gd name="connsiteY43" fmla="*/ 1705754 h 3741630"/>
                <a:gd name="connsiteX44" fmla="*/ 1742854 w 4569687"/>
                <a:gd name="connsiteY44" fmla="*/ 1524793 h 3741630"/>
                <a:gd name="connsiteX45" fmla="*/ 1760288 w 4569687"/>
                <a:gd name="connsiteY45" fmla="*/ 1526551 h 3741630"/>
                <a:gd name="connsiteX46" fmla="*/ 1748032 w 4569687"/>
                <a:gd name="connsiteY46" fmla="*/ 1487068 h 3741630"/>
                <a:gd name="connsiteX47" fmla="*/ 1742854 w 4569687"/>
                <a:gd name="connsiteY47" fmla="*/ 1435701 h 3741630"/>
                <a:gd name="connsiteX48" fmla="*/ 1946367 w 4569687"/>
                <a:gd name="connsiteY48" fmla="*/ 1185999 h 3741630"/>
                <a:gd name="connsiteX49" fmla="*/ 1956892 w 4569687"/>
                <a:gd name="connsiteY49" fmla="*/ 1184938 h 3741630"/>
                <a:gd name="connsiteX50" fmla="*/ 1963928 w 4569687"/>
                <a:gd name="connsiteY50" fmla="*/ 1115143 h 3741630"/>
                <a:gd name="connsiteX51" fmla="*/ 2450363 w 4569687"/>
                <a:gd name="connsiteY51" fmla="*/ 718687 h 3741630"/>
                <a:gd name="connsiteX52" fmla="*/ 2520904 w 4569687"/>
                <a:gd name="connsiteY52" fmla="*/ 725798 h 3741630"/>
                <a:gd name="connsiteX53" fmla="*/ 2611712 w 4569687"/>
                <a:gd name="connsiteY53" fmla="*/ 0 h 37416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569687" h="3734730">
                  <a:moveTo>
                    <a:pt x="2611712" y="0"/>
                  </a:moveTo>
                  <a:lnTo>
                    <a:pt x="2927539" y="0"/>
                  </a:lnTo>
                  <a:lnTo>
                    <a:pt x="3010471" y="662843"/>
                  </a:lnTo>
                  <a:lnTo>
                    <a:pt x="3062414" y="672782"/>
                  </a:lnTo>
                  <a:cubicBezTo>
                    <a:pt x="3191764" y="706062"/>
                    <a:pt x="3302353" y="786083"/>
                    <a:pt x="3375104" y="893768"/>
                  </a:cubicBezTo>
                  <a:lnTo>
                    <a:pt x="3401966" y="943258"/>
                  </a:lnTo>
                  <a:lnTo>
                    <a:pt x="3444529" y="938967"/>
                  </a:lnTo>
                  <a:cubicBezTo>
                    <a:pt x="3668109" y="938967"/>
                    <a:pt x="3859940" y="1074903"/>
                    <a:pt x="3941882" y="1268635"/>
                  </a:cubicBezTo>
                  <a:lnTo>
                    <a:pt x="3950232" y="1295533"/>
                  </a:lnTo>
                  <a:lnTo>
                    <a:pt x="3968452" y="1289878"/>
                  </a:lnTo>
                  <a:cubicBezTo>
                    <a:pt x="3992135" y="1285031"/>
                    <a:pt x="4016657" y="1282486"/>
                    <a:pt x="4041773" y="1282486"/>
                  </a:cubicBezTo>
                  <a:cubicBezTo>
                    <a:pt x="4217586" y="1282486"/>
                    <a:pt x="4364272" y="1407196"/>
                    <a:pt x="4398197" y="1572980"/>
                  </a:cubicBezTo>
                  <a:lnTo>
                    <a:pt x="4401113" y="1601912"/>
                  </a:lnTo>
                  <a:lnTo>
                    <a:pt x="4509768" y="1612865"/>
                  </a:lnTo>
                  <a:lnTo>
                    <a:pt x="4569687" y="1630661"/>
                  </a:lnTo>
                  <a:lnTo>
                    <a:pt x="4569687" y="3685776"/>
                  </a:lnTo>
                  <a:lnTo>
                    <a:pt x="4479175" y="3694900"/>
                  </a:lnTo>
                  <a:cubicBezTo>
                    <a:pt x="4332673" y="3694900"/>
                    <a:pt x="4196572" y="3650364"/>
                    <a:pt x="4083674" y="3574092"/>
                  </a:cubicBezTo>
                  <a:lnTo>
                    <a:pt x="4051094" y="3547210"/>
                  </a:lnTo>
                  <a:lnTo>
                    <a:pt x="4009782" y="3581295"/>
                  </a:lnTo>
                  <a:cubicBezTo>
                    <a:pt x="3944790" y="3625203"/>
                    <a:pt x="3866441" y="3650841"/>
                    <a:pt x="3782104" y="3650841"/>
                  </a:cubicBezTo>
                  <a:cubicBezTo>
                    <a:pt x="3669655" y="3650841"/>
                    <a:pt x="3567851" y="3605262"/>
                    <a:pt x="3494159" y="3531570"/>
                  </a:cubicBezTo>
                  <a:lnTo>
                    <a:pt x="3452428" y="3480992"/>
                  </a:lnTo>
                  <a:lnTo>
                    <a:pt x="3441126" y="3501813"/>
                  </a:lnTo>
                  <a:cubicBezTo>
                    <a:pt x="3367946" y="3610134"/>
                    <a:pt x="3244018" y="3681351"/>
                    <a:pt x="3103456" y="3681351"/>
                  </a:cubicBezTo>
                  <a:cubicBezTo>
                    <a:pt x="2991007" y="3681351"/>
                    <a:pt x="2889203" y="3635772"/>
                    <a:pt x="2815511" y="3562080"/>
                  </a:cubicBezTo>
                  <a:lnTo>
                    <a:pt x="2772231" y="3509625"/>
                  </a:lnTo>
                  <a:lnTo>
                    <a:pt x="2697608" y="3571194"/>
                  </a:lnTo>
                  <a:cubicBezTo>
                    <a:pt x="2544873" y="3674380"/>
                    <a:pt x="2382991" y="3737583"/>
                    <a:pt x="2162552" y="3734631"/>
                  </a:cubicBezTo>
                  <a:cubicBezTo>
                    <a:pt x="1740716" y="3728982"/>
                    <a:pt x="1534323" y="3547967"/>
                    <a:pt x="1390478" y="3368488"/>
                  </a:cubicBezTo>
                  <a:cubicBezTo>
                    <a:pt x="1316786" y="3442180"/>
                    <a:pt x="1170122" y="3498625"/>
                    <a:pt x="1046262" y="3459623"/>
                  </a:cubicBezTo>
                  <a:cubicBezTo>
                    <a:pt x="922402" y="3420621"/>
                    <a:pt x="685290" y="3320037"/>
                    <a:pt x="647319" y="3134475"/>
                  </a:cubicBezTo>
                  <a:lnTo>
                    <a:pt x="642925" y="3090891"/>
                  </a:lnTo>
                  <a:lnTo>
                    <a:pt x="634894" y="3098188"/>
                  </a:lnTo>
                  <a:cubicBezTo>
                    <a:pt x="569902" y="3142096"/>
                    <a:pt x="491553" y="3167734"/>
                    <a:pt x="407216" y="3167734"/>
                  </a:cubicBezTo>
                  <a:cubicBezTo>
                    <a:pt x="182317" y="3167734"/>
                    <a:pt x="0" y="2985417"/>
                    <a:pt x="0" y="2760518"/>
                  </a:cubicBezTo>
                  <a:cubicBezTo>
                    <a:pt x="0" y="2535619"/>
                    <a:pt x="182317" y="2353302"/>
                    <a:pt x="407216" y="2353302"/>
                  </a:cubicBezTo>
                  <a:cubicBezTo>
                    <a:pt x="435328" y="2353302"/>
                    <a:pt x="462775" y="2356151"/>
                    <a:pt x="489284" y="2361575"/>
                  </a:cubicBezTo>
                  <a:lnTo>
                    <a:pt x="508084" y="2367411"/>
                  </a:lnTo>
                  <a:lnTo>
                    <a:pt x="503849" y="2325400"/>
                  </a:lnTo>
                  <a:cubicBezTo>
                    <a:pt x="503849" y="1984177"/>
                    <a:pt x="780465" y="1707561"/>
                    <a:pt x="1121688" y="1707561"/>
                  </a:cubicBezTo>
                  <a:cubicBezTo>
                    <a:pt x="1164341" y="1707561"/>
                    <a:pt x="1205984" y="1711883"/>
                    <a:pt x="1246204" y="1720113"/>
                  </a:cubicBezTo>
                  <a:lnTo>
                    <a:pt x="1284356" y="1731957"/>
                  </a:lnTo>
                  <a:lnTo>
                    <a:pt x="1305976" y="1705754"/>
                  </a:lnTo>
                  <a:cubicBezTo>
                    <a:pt x="1417783" y="1593947"/>
                    <a:pt x="1572242" y="1524793"/>
                    <a:pt x="1742854" y="1524793"/>
                  </a:cubicBezTo>
                  <a:lnTo>
                    <a:pt x="1760288" y="1526551"/>
                  </a:lnTo>
                  <a:lnTo>
                    <a:pt x="1748032" y="1487068"/>
                  </a:lnTo>
                  <a:cubicBezTo>
                    <a:pt x="1744637" y="1470476"/>
                    <a:pt x="1742854" y="1453297"/>
                    <a:pt x="1742854" y="1435701"/>
                  </a:cubicBezTo>
                  <a:cubicBezTo>
                    <a:pt x="1742854" y="1312531"/>
                    <a:pt x="1830222" y="1209766"/>
                    <a:pt x="1946367" y="1185999"/>
                  </a:cubicBezTo>
                  <a:lnTo>
                    <a:pt x="1956892" y="1184938"/>
                  </a:lnTo>
                  <a:lnTo>
                    <a:pt x="1963928" y="1115143"/>
                  </a:lnTo>
                  <a:cubicBezTo>
                    <a:pt x="2010227" y="888886"/>
                    <a:pt x="2210419" y="718687"/>
                    <a:pt x="2450363" y="718687"/>
                  </a:cubicBezTo>
                  <a:lnTo>
                    <a:pt x="2520904" y="725798"/>
                  </a:lnTo>
                  <a:lnTo>
                    <a:pt x="26117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400"/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D0429EA9-A20D-4800-80F6-48970138B795}"/>
                </a:ext>
              </a:extLst>
            </p:cNvPr>
            <p:cNvGrpSpPr/>
            <p:nvPr userDrawn="1"/>
          </p:nvGrpSpPr>
          <p:grpSpPr>
            <a:xfrm>
              <a:off x="6992136" y="387072"/>
              <a:ext cx="704897" cy="1355021"/>
              <a:chOff x="5304862" y="-789923"/>
              <a:chExt cx="645890" cy="1241591"/>
            </a:xfrm>
          </p:grpSpPr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4817FF4C-CE41-4E26-9FB9-CB745F3234F3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16" name="이등변 삼각형 49">
                  <a:extLst>
                    <a:ext uri="{FF2B5EF4-FFF2-40B4-BE49-F238E27FC236}">
                      <a16:creationId xmlns:a16="http://schemas.microsoft.com/office/drawing/2014/main" id="{688B8353-32F5-4D6E-81D9-D597B60FA9D3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/>
                </a:p>
              </p:txBody>
            </p:sp>
            <p:sp>
              <p:nvSpPr>
                <p:cNvPr id="17" name="자유형: 도형 16">
                  <a:extLst>
                    <a:ext uri="{FF2B5EF4-FFF2-40B4-BE49-F238E27FC236}">
                      <a16:creationId xmlns:a16="http://schemas.microsoft.com/office/drawing/2014/main" id="{155478D4-44EA-48AE-860F-E368AD673D03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18" name="자유형: 도형 17">
                  <a:extLst>
                    <a:ext uri="{FF2B5EF4-FFF2-40B4-BE49-F238E27FC236}">
                      <a16:creationId xmlns:a16="http://schemas.microsoft.com/office/drawing/2014/main" id="{1861CCC0-CB32-42D2-947D-1907817DDDAE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E3ED5D5D-DC92-4BF6-B431-CE8E43382FD0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57F372C6-9816-462E-83F5-DFD56E8AF164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F07321F0-763D-431A-87E5-1BD5F333CAE1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D39A1E25-A8B6-4EE4-8AC8-D262A0C0D580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2265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33123"/>
            <a:ext cx="12192000" cy="2324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/>
        </p:nvSpPr>
        <p:spPr>
          <a:xfrm>
            <a:off x="5391415" y="3813043"/>
            <a:ext cx="1440160" cy="144016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09" y="4013590"/>
            <a:ext cx="468171" cy="10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676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59323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58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2990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195824" y="-15091"/>
            <a:ext cx="4909149" cy="4356885"/>
          </a:xfrm>
          <a:custGeom>
            <a:avLst/>
            <a:gdLst>
              <a:gd name="connsiteX0" fmla="*/ 0 w 3681862"/>
              <a:gd name="connsiteY0" fmla="*/ 1824663 h 3649326"/>
              <a:gd name="connsiteX1" fmla="*/ 1840931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3681862"/>
              <a:gd name="connsiteY0" fmla="*/ 1824663 h 3649326"/>
              <a:gd name="connsiteX1" fmla="*/ 1848883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3681862 w 3681862"/>
              <a:gd name="connsiteY2" fmla="*/ 1443001 h 3267664"/>
              <a:gd name="connsiteX3" fmla="*/ 1840931 w 3681862"/>
              <a:gd name="connsiteY3" fmla="*/ 3267664 h 3267664"/>
              <a:gd name="connsiteX4" fmla="*/ 0 w 3681862"/>
              <a:gd name="connsiteY4" fmla="*/ 1443001 h 3267664"/>
              <a:gd name="connsiteX0" fmla="*/ 0 w 3681862"/>
              <a:gd name="connsiteY0" fmla="*/ 1454723 h 3279386"/>
              <a:gd name="connsiteX1" fmla="*/ 1467221 w 3681862"/>
              <a:gd name="connsiteY1" fmla="*/ 11722 h 3279386"/>
              <a:gd name="connsiteX2" fmla="*/ 2292043 w 3681862"/>
              <a:gd name="connsiteY2" fmla="*/ 54845 h 3279386"/>
              <a:gd name="connsiteX3" fmla="*/ 3681862 w 3681862"/>
              <a:gd name="connsiteY3" fmla="*/ 1454723 h 3279386"/>
              <a:gd name="connsiteX4" fmla="*/ 1840931 w 3681862"/>
              <a:gd name="connsiteY4" fmla="*/ 3279386 h 3279386"/>
              <a:gd name="connsiteX5" fmla="*/ 0 w 3681862"/>
              <a:gd name="connsiteY5" fmla="*/ 1454723 h 3279386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92043 w 3681862"/>
              <a:gd name="connsiteY2" fmla="*/ 43123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1862" h="3267664">
                <a:moveTo>
                  <a:pt x="0" y="1443001"/>
                </a:moveTo>
                <a:lnTo>
                  <a:pt x="1467221" y="0"/>
                </a:lnTo>
                <a:cubicBezTo>
                  <a:pt x="1832276" y="3773"/>
                  <a:pt x="1919036" y="-406"/>
                  <a:pt x="2284092" y="19269"/>
                </a:cubicBezTo>
                <a:lnTo>
                  <a:pt x="3681862" y="1443001"/>
                </a:lnTo>
                <a:lnTo>
                  <a:pt x="1840931" y="3267664"/>
                </a:lnTo>
                <a:lnTo>
                  <a:pt x="0" y="1443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655242" y="1993507"/>
            <a:ext cx="4909149" cy="4865768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7301842" y="4514695"/>
            <a:ext cx="4707717" cy="2358672"/>
          </a:xfrm>
          <a:custGeom>
            <a:avLst/>
            <a:gdLst>
              <a:gd name="connsiteX0" fmla="*/ 0 w 3681862"/>
              <a:gd name="connsiteY0" fmla="*/ 1824663 h 3649326"/>
              <a:gd name="connsiteX1" fmla="*/ 1840931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3681862"/>
              <a:gd name="connsiteY0" fmla="*/ 1824663 h 1824663"/>
              <a:gd name="connsiteX1" fmla="*/ 1840931 w 3681862"/>
              <a:gd name="connsiteY1" fmla="*/ 0 h 1824663"/>
              <a:gd name="connsiteX2" fmla="*/ 3681862 w 3681862"/>
              <a:gd name="connsiteY2" fmla="*/ 1824663 h 1824663"/>
              <a:gd name="connsiteX3" fmla="*/ 0 w 3681862"/>
              <a:gd name="connsiteY3" fmla="*/ 1824663 h 1824663"/>
              <a:gd name="connsiteX0" fmla="*/ 0 w 3602349"/>
              <a:gd name="connsiteY0" fmla="*/ 1769004 h 1824663"/>
              <a:gd name="connsiteX1" fmla="*/ 1761418 w 3602349"/>
              <a:gd name="connsiteY1" fmla="*/ 0 h 1824663"/>
              <a:gd name="connsiteX2" fmla="*/ 3602349 w 3602349"/>
              <a:gd name="connsiteY2" fmla="*/ 1824663 h 1824663"/>
              <a:gd name="connsiteX3" fmla="*/ 0 w 3602349"/>
              <a:gd name="connsiteY3" fmla="*/ 1769004 h 1824663"/>
              <a:gd name="connsiteX0" fmla="*/ 0 w 3530788"/>
              <a:gd name="connsiteY0" fmla="*/ 1769004 h 1769004"/>
              <a:gd name="connsiteX1" fmla="*/ 1761418 w 3530788"/>
              <a:gd name="connsiteY1" fmla="*/ 0 h 1769004"/>
              <a:gd name="connsiteX2" fmla="*/ 3530788 w 3530788"/>
              <a:gd name="connsiteY2" fmla="*/ 1761052 h 1769004"/>
              <a:gd name="connsiteX3" fmla="*/ 0 w 3530788"/>
              <a:gd name="connsiteY3" fmla="*/ 1769004 h 176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0788" h="1769004">
                <a:moveTo>
                  <a:pt x="0" y="1769004"/>
                </a:moveTo>
                <a:lnTo>
                  <a:pt x="1761418" y="0"/>
                </a:lnTo>
                <a:lnTo>
                  <a:pt x="3530788" y="1761052"/>
                </a:lnTo>
                <a:lnTo>
                  <a:pt x="0" y="17690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9735105" y="1993507"/>
            <a:ext cx="2454575" cy="4865768"/>
          </a:xfrm>
          <a:custGeom>
            <a:avLst/>
            <a:gdLst>
              <a:gd name="connsiteX0" fmla="*/ 0 w 3681862"/>
              <a:gd name="connsiteY0" fmla="*/ 1824663 h 3649326"/>
              <a:gd name="connsiteX1" fmla="*/ 1840931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1840931"/>
              <a:gd name="connsiteY0" fmla="*/ 1824663 h 3649326"/>
              <a:gd name="connsiteX1" fmla="*/ 1840931 w 1840931"/>
              <a:gd name="connsiteY1" fmla="*/ 0 h 3649326"/>
              <a:gd name="connsiteX2" fmla="*/ 1840931 w 1840931"/>
              <a:gd name="connsiteY2" fmla="*/ 3649326 h 3649326"/>
              <a:gd name="connsiteX3" fmla="*/ 0 w 1840931"/>
              <a:gd name="connsiteY3" fmla="*/ 1824663 h 364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0931" h="3649326">
                <a:moveTo>
                  <a:pt x="0" y="1824663"/>
                </a:moveTo>
                <a:lnTo>
                  <a:pt x="1840931" y="0"/>
                </a:lnTo>
                <a:lnTo>
                  <a:pt x="1840931" y="3649326"/>
                </a:lnTo>
                <a:lnTo>
                  <a:pt x="0" y="1824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7557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159562" y="0"/>
            <a:ext cx="10032436" cy="1179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58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9193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316766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218994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6970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885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18/05/2018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780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 sz="240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F6939C0-0F9C-4BB0-BE6D-CDFDBD48B8E1}"/>
              </a:ext>
            </a:extLst>
          </p:cNvPr>
          <p:cNvGrpSpPr/>
          <p:nvPr/>
        </p:nvGrpSpPr>
        <p:grpSpPr>
          <a:xfrm>
            <a:off x="10668856" y="5253432"/>
            <a:ext cx="1523145" cy="1585421"/>
            <a:chOff x="4572000" y="387072"/>
            <a:chExt cx="4569687" cy="4756528"/>
          </a:xfrm>
        </p:grpSpPr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D9278269-D816-4377-921A-50AEC083B847}"/>
                </a:ext>
              </a:extLst>
            </p:cNvPr>
            <p:cNvSpPr/>
            <p:nvPr userDrawn="1"/>
          </p:nvSpPr>
          <p:spPr>
            <a:xfrm>
              <a:off x="4572000" y="1408870"/>
              <a:ext cx="4569687" cy="3734730"/>
            </a:xfrm>
            <a:custGeom>
              <a:avLst/>
              <a:gdLst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63923 w 4569687"/>
                <a:gd name="connsiteY30" fmla="*/ 3304336 h 3734631"/>
                <a:gd name="connsiteX31" fmla="*/ 1334207 w 4569687"/>
                <a:gd name="connsiteY31" fmla="*/ 3340352 h 3734631"/>
                <a:gd name="connsiteX32" fmla="*/ 1046262 w 4569687"/>
                <a:gd name="connsiteY32" fmla="*/ 3459623 h 3734631"/>
                <a:gd name="connsiteX33" fmla="*/ 647319 w 4569687"/>
                <a:gd name="connsiteY33" fmla="*/ 3134475 h 3734631"/>
                <a:gd name="connsiteX34" fmla="*/ 642925 w 4569687"/>
                <a:gd name="connsiteY34" fmla="*/ 3090891 h 3734631"/>
                <a:gd name="connsiteX35" fmla="*/ 634894 w 4569687"/>
                <a:gd name="connsiteY35" fmla="*/ 3098188 h 3734631"/>
                <a:gd name="connsiteX36" fmla="*/ 407216 w 4569687"/>
                <a:gd name="connsiteY36" fmla="*/ 3167734 h 3734631"/>
                <a:gd name="connsiteX37" fmla="*/ 0 w 4569687"/>
                <a:gd name="connsiteY37" fmla="*/ 2760518 h 3734631"/>
                <a:gd name="connsiteX38" fmla="*/ 407216 w 4569687"/>
                <a:gd name="connsiteY38" fmla="*/ 2353302 h 3734631"/>
                <a:gd name="connsiteX39" fmla="*/ 489284 w 4569687"/>
                <a:gd name="connsiteY39" fmla="*/ 2361575 h 3734631"/>
                <a:gd name="connsiteX40" fmla="*/ 508084 w 4569687"/>
                <a:gd name="connsiteY40" fmla="*/ 2367411 h 3734631"/>
                <a:gd name="connsiteX41" fmla="*/ 503849 w 4569687"/>
                <a:gd name="connsiteY41" fmla="*/ 2325400 h 3734631"/>
                <a:gd name="connsiteX42" fmla="*/ 1121688 w 4569687"/>
                <a:gd name="connsiteY42" fmla="*/ 1707561 h 3734631"/>
                <a:gd name="connsiteX43" fmla="*/ 1246204 w 4569687"/>
                <a:gd name="connsiteY43" fmla="*/ 1720113 h 3734631"/>
                <a:gd name="connsiteX44" fmla="*/ 1284356 w 4569687"/>
                <a:gd name="connsiteY44" fmla="*/ 1731957 h 3734631"/>
                <a:gd name="connsiteX45" fmla="*/ 1305976 w 4569687"/>
                <a:gd name="connsiteY45" fmla="*/ 1705754 h 3734631"/>
                <a:gd name="connsiteX46" fmla="*/ 1742854 w 4569687"/>
                <a:gd name="connsiteY46" fmla="*/ 1524793 h 3734631"/>
                <a:gd name="connsiteX47" fmla="*/ 1760288 w 4569687"/>
                <a:gd name="connsiteY47" fmla="*/ 1526551 h 3734631"/>
                <a:gd name="connsiteX48" fmla="*/ 1748032 w 4569687"/>
                <a:gd name="connsiteY48" fmla="*/ 1487068 h 3734631"/>
                <a:gd name="connsiteX49" fmla="*/ 1742854 w 4569687"/>
                <a:gd name="connsiteY49" fmla="*/ 1435701 h 3734631"/>
                <a:gd name="connsiteX50" fmla="*/ 1946367 w 4569687"/>
                <a:gd name="connsiteY50" fmla="*/ 1185999 h 3734631"/>
                <a:gd name="connsiteX51" fmla="*/ 1956892 w 4569687"/>
                <a:gd name="connsiteY51" fmla="*/ 1184938 h 3734631"/>
                <a:gd name="connsiteX52" fmla="*/ 1963928 w 4569687"/>
                <a:gd name="connsiteY52" fmla="*/ 1115143 h 3734631"/>
                <a:gd name="connsiteX53" fmla="*/ 2450363 w 4569687"/>
                <a:gd name="connsiteY53" fmla="*/ 718687 h 3734631"/>
                <a:gd name="connsiteX54" fmla="*/ 2520904 w 4569687"/>
                <a:gd name="connsiteY54" fmla="*/ 725798 h 3734631"/>
                <a:gd name="connsiteX0" fmla="*/ 2611712 w 4569687"/>
                <a:gd name="connsiteY0" fmla="*/ 0 h 3734631"/>
                <a:gd name="connsiteX1" fmla="*/ 2927539 w 4569687"/>
                <a:gd name="connsiteY1" fmla="*/ 0 h 3734631"/>
                <a:gd name="connsiteX2" fmla="*/ 3010471 w 4569687"/>
                <a:gd name="connsiteY2" fmla="*/ 662843 h 3734631"/>
                <a:gd name="connsiteX3" fmla="*/ 3062414 w 4569687"/>
                <a:gd name="connsiteY3" fmla="*/ 672782 h 3734631"/>
                <a:gd name="connsiteX4" fmla="*/ 3375104 w 4569687"/>
                <a:gd name="connsiteY4" fmla="*/ 893768 h 3734631"/>
                <a:gd name="connsiteX5" fmla="*/ 3401966 w 4569687"/>
                <a:gd name="connsiteY5" fmla="*/ 943258 h 3734631"/>
                <a:gd name="connsiteX6" fmla="*/ 3444529 w 4569687"/>
                <a:gd name="connsiteY6" fmla="*/ 938967 h 3734631"/>
                <a:gd name="connsiteX7" fmla="*/ 3941882 w 4569687"/>
                <a:gd name="connsiteY7" fmla="*/ 1268635 h 3734631"/>
                <a:gd name="connsiteX8" fmla="*/ 3950232 w 4569687"/>
                <a:gd name="connsiteY8" fmla="*/ 1295533 h 3734631"/>
                <a:gd name="connsiteX9" fmla="*/ 3968452 w 4569687"/>
                <a:gd name="connsiteY9" fmla="*/ 1289878 h 3734631"/>
                <a:gd name="connsiteX10" fmla="*/ 4041773 w 4569687"/>
                <a:gd name="connsiteY10" fmla="*/ 1282486 h 3734631"/>
                <a:gd name="connsiteX11" fmla="*/ 4398197 w 4569687"/>
                <a:gd name="connsiteY11" fmla="*/ 1572980 h 3734631"/>
                <a:gd name="connsiteX12" fmla="*/ 4401113 w 4569687"/>
                <a:gd name="connsiteY12" fmla="*/ 1601912 h 3734631"/>
                <a:gd name="connsiteX13" fmla="*/ 4509768 w 4569687"/>
                <a:gd name="connsiteY13" fmla="*/ 1612865 h 3734631"/>
                <a:gd name="connsiteX14" fmla="*/ 4569687 w 4569687"/>
                <a:gd name="connsiteY14" fmla="*/ 1630661 h 3734631"/>
                <a:gd name="connsiteX15" fmla="*/ 4569687 w 4569687"/>
                <a:gd name="connsiteY15" fmla="*/ 3685776 h 3734631"/>
                <a:gd name="connsiteX16" fmla="*/ 4479175 w 4569687"/>
                <a:gd name="connsiteY16" fmla="*/ 3694900 h 3734631"/>
                <a:gd name="connsiteX17" fmla="*/ 4083674 w 4569687"/>
                <a:gd name="connsiteY17" fmla="*/ 3574092 h 3734631"/>
                <a:gd name="connsiteX18" fmla="*/ 4051094 w 4569687"/>
                <a:gd name="connsiteY18" fmla="*/ 3547210 h 3734631"/>
                <a:gd name="connsiteX19" fmla="*/ 4009782 w 4569687"/>
                <a:gd name="connsiteY19" fmla="*/ 3581295 h 3734631"/>
                <a:gd name="connsiteX20" fmla="*/ 3782104 w 4569687"/>
                <a:gd name="connsiteY20" fmla="*/ 3650841 h 3734631"/>
                <a:gd name="connsiteX21" fmla="*/ 3494159 w 4569687"/>
                <a:gd name="connsiteY21" fmla="*/ 3531570 h 3734631"/>
                <a:gd name="connsiteX22" fmla="*/ 3452428 w 4569687"/>
                <a:gd name="connsiteY22" fmla="*/ 3480992 h 3734631"/>
                <a:gd name="connsiteX23" fmla="*/ 3441126 w 4569687"/>
                <a:gd name="connsiteY23" fmla="*/ 3501813 h 3734631"/>
                <a:gd name="connsiteX24" fmla="*/ 3103456 w 4569687"/>
                <a:gd name="connsiteY24" fmla="*/ 3681351 h 3734631"/>
                <a:gd name="connsiteX25" fmla="*/ 2815511 w 4569687"/>
                <a:gd name="connsiteY25" fmla="*/ 3562080 h 3734631"/>
                <a:gd name="connsiteX26" fmla="*/ 2772231 w 4569687"/>
                <a:gd name="connsiteY26" fmla="*/ 3509625 h 3734631"/>
                <a:gd name="connsiteX27" fmla="*/ 2697608 w 4569687"/>
                <a:gd name="connsiteY27" fmla="*/ 3571194 h 3734631"/>
                <a:gd name="connsiteX28" fmla="*/ 2162552 w 4569687"/>
                <a:gd name="connsiteY28" fmla="*/ 3734631 h 3734631"/>
                <a:gd name="connsiteX29" fmla="*/ 1369010 w 4569687"/>
                <a:gd name="connsiteY29" fmla="*/ 3312708 h 3734631"/>
                <a:gd name="connsiteX30" fmla="*/ 1334207 w 4569687"/>
                <a:gd name="connsiteY30" fmla="*/ 3340352 h 3734631"/>
                <a:gd name="connsiteX31" fmla="*/ 1046262 w 4569687"/>
                <a:gd name="connsiteY31" fmla="*/ 3459623 h 3734631"/>
                <a:gd name="connsiteX32" fmla="*/ 647319 w 4569687"/>
                <a:gd name="connsiteY32" fmla="*/ 3134475 h 3734631"/>
                <a:gd name="connsiteX33" fmla="*/ 642925 w 4569687"/>
                <a:gd name="connsiteY33" fmla="*/ 3090891 h 3734631"/>
                <a:gd name="connsiteX34" fmla="*/ 634894 w 4569687"/>
                <a:gd name="connsiteY34" fmla="*/ 3098188 h 3734631"/>
                <a:gd name="connsiteX35" fmla="*/ 407216 w 4569687"/>
                <a:gd name="connsiteY35" fmla="*/ 3167734 h 3734631"/>
                <a:gd name="connsiteX36" fmla="*/ 0 w 4569687"/>
                <a:gd name="connsiteY36" fmla="*/ 2760518 h 3734631"/>
                <a:gd name="connsiteX37" fmla="*/ 407216 w 4569687"/>
                <a:gd name="connsiteY37" fmla="*/ 2353302 h 3734631"/>
                <a:gd name="connsiteX38" fmla="*/ 489284 w 4569687"/>
                <a:gd name="connsiteY38" fmla="*/ 2361575 h 3734631"/>
                <a:gd name="connsiteX39" fmla="*/ 508084 w 4569687"/>
                <a:gd name="connsiteY39" fmla="*/ 2367411 h 3734631"/>
                <a:gd name="connsiteX40" fmla="*/ 503849 w 4569687"/>
                <a:gd name="connsiteY40" fmla="*/ 2325400 h 3734631"/>
                <a:gd name="connsiteX41" fmla="*/ 1121688 w 4569687"/>
                <a:gd name="connsiteY41" fmla="*/ 1707561 h 3734631"/>
                <a:gd name="connsiteX42" fmla="*/ 1246204 w 4569687"/>
                <a:gd name="connsiteY42" fmla="*/ 1720113 h 3734631"/>
                <a:gd name="connsiteX43" fmla="*/ 1284356 w 4569687"/>
                <a:gd name="connsiteY43" fmla="*/ 1731957 h 3734631"/>
                <a:gd name="connsiteX44" fmla="*/ 1305976 w 4569687"/>
                <a:gd name="connsiteY44" fmla="*/ 1705754 h 3734631"/>
                <a:gd name="connsiteX45" fmla="*/ 1742854 w 4569687"/>
                <a:gd name="connsiteY45" fmla="*/ 1524793 h 3734631"/>
                <a:gd name="connsiteX46" fmla="*/ 1760288 w 4569687"/>
                <a:gd name="connsiteY46" fmla="*/ 1526551 h 3734631"/>
                <a:gd name="connsiteX47" fmla="*/ 1748032 w 4569687"/>
                <a:gd name="connsiteY47" fmla="*/ 1487068 h 3734631"/>
                <a:gd name="connsiteX48" fmla="*/ 1742854 w 4569687"/>
                <a:gd name="connsiteY48" fmla="*/ 1435701 h 3734631"/>
                <a:gd name="connsiteX49" fmla="*/ 1946367 w 4569687"/>
                <a:gd name="connsiteY49" fmla="*/ 1185999 h 3734631"/>
                <a:gd name="connsiteX50" fmla="*/ 1956892 w 4569687"/>
                <a:gd name="connsiteY50" fmla="*/ 1184938 h 3734631"/>
                <a:gd name="connsiteX51" fmla="*/ 1963928 w 4569687"/>
                <a:gd name="connsiteY51" fmla="*/ 1115143 h 3734631"/>
                <a:gd name="connsiteX52" fmla="*/ 2450363 w 4569687"/>
                <a:gd name="connsiteY52" fmla="*/ 718687 h 3734631"/>
                <a:gd name="connsiteX53" fmla="*/ 2520904 w 4569687"/>
                <a:gd name="connsiteY53" fmla="*/ 725798 h 3734631"/>
                <a:gd name="connsiteX54" fmla="*/ 2611712 w 4569687"/>
                <a:gd name="connsiteY54" fmla="*/ 0 h 3734631"/>
                <a:gd name="connsiteX0" fmla="*/ 2611712 w 4569687"/>
                <a:gd name="connsiteY0" fmla="*/ 0 h 3743131"/>
                <a:gd name="connsiteX1" fmla="*/ 2927539 w 4569687"/>
                <a:gd name="connsiteY1" fmla="*/ 0 h 3743131"/>
                <a:gd name="connsiteX2" fmla="*/ 3010471 w 4569687"/>
                <a:gd name="connsiteY2" fmla="*/ 662843 h 3743131"/>
                <a:gd name="connsiteX3" fmla="*/ 3062414 w 4569687"/>
                <a:gd name="connsiteY3" fmla="*/ 672782 h 3743131"/>
                <a:gd name="connsiteX4" fmla="*/ 3375104 w 4569687"/>
                <a:gd name="connsiteY4" fmla="*/ 893768 h 3743131"/>
                <a:gd name="connsiteX5" fmla="*/ 3401966 w 4569687"/>
                <a:gd name="connsiteY5" fmla="*/ 943258 h 3743131"/>
                <a:gd name="connsiteX6" fmla="*/ 3444529 w 4569687"/>
                <a:gd name="connsiteY6" fmla="*/ 938967 h 3743131"/>
                <a:gd name="connsiteX7" fmla="*/ 3941882 w 4569687"/>
                <a:gd name="connsiteY7" fmla="*/ 1268635 h 3743131"/>
                <a:gd name="connsiteX8" fmla="*/ 3950232 w 4569687"/>
                <a:gd name="connsiteY8" fmla="*/ 1295533 h 3743131"/>
                <a:gd name="connsiteX9" fmla="*/ 3968452 w 4569687"/>
                <a:gd name="connsiteY9" fmla="*/ 1289878 h 3743131"/>
                <a:gd name="connsiteX10" fmla="*/ 4041773 w 4569687"/>
                <a:gd name="connsiteY10" fmla="*/ 1282486 h 3743131"/>
                <a:gd name="connsiteX11" fmla="*/ 4398197 w 4569687"/>
                <a:gd name="connsiteY11" fmla="*/ 1572980 h 3743131"/>
                <a:gd name="connsiteX12" fmla="*/ 4401113 w 4569687"/>
                <a:gd name="connsiteY12" fmla="*/ 1601912 h 3743131"/>
                <a:gd name="connsiteX13" fmla="*/ 4509768 w 4569687"/>
                <a:gd name="connsiteY13" fmla="*/ 1612865 h 3743131"/>
                <a:gd name="connsiteX14" fmla="*/ 4569687 w 4569687"/>
                <a:gd name="connsiteY14" fmla="*/ 1630661 h 3743131"/>
                <a:gd name="connsiteX15" fmla="*/ 4569687 w 4569687"/>
                <a:gd name="connsiteY15" fmla="*/ 3685776 h 3743131"/>
                <a:gd name="connsiteX16" fmla="*/ 4479175 w 4569687"/>
                <a:gd name="connsiteY16" fmla="*/ 3694900 h 3743131"/>
                <a:gd name="connsiteX17" fmla="*/ 4083674 w 4569687"/>
                <a:gd name="connsiteY17" fmla="*/ 3574092 h 3743131"/>
                <a:gd name="connsiteX18" fmla="*/ 4051094 w 4569687"/>
                <a:gd name="connsiteY18" fmla="*/ 3547210 h 3743131"/>
                <a:gd name="connsiteX19" fmla="*/ 4009782 w 4569687"/>
                <a:gd name="connsiteY19" fmla="*/ 3581295 h 3743131"/>
                <a:gd name="connsiteX20" fmla="*/ 3782104 w 4569687"/>
                <a:gd name="connsiteY20" fmla="*/ 3650841 h 3743131"/>
                <a:gd name="connsiteX21" fmla="*/ 3494159 w 4569687"/>
                <a:gd name="connsiteY21" fmla="*/ 3531570 h 3743131"/>
                <a:gd name="connsiteX22" fmla="*/ 3452428 w 4569687"/>
                <a:gd name="connsiteY22" fmla="*/ 3480992 h 3743131"/>
                <a:gd name="connsiteX23" fmla="*/ 3441126 w 4569687"/>
                <a:gd name="connsiteY23" fmla="*/ 3501813 h 3743131"/>
                <a:gd name="connsiteX24" fmla="*/ 3103456 w 4569687"/>
                <a:gd name="connsiteY24" fmla="*/ 3681351 h 3743131"/>
                <a:gd name="connsiteX25" fmla="*/ 2815511 w 4569687"/>
                <a:gd name="connsiteY25" fmla="*/ 3562080 h 3743131"/>
                <a:gd name="connsiteX26" fmla="*/ 2772231 w 4569687"/>
                <a:gd name="connsiteY26" fmla="*/ 3509625 h 3743131"/>
                <a:gd name="connsiteX27" fmla="*/ 2697608 w 4569687"/>
                <a:gd name="connsiteY27" fmla="*/ 3571194 h 3743131"/>
                <a:gd name="connsiteX28" fmla="*/ 2162552 w 4569687"/>
                <a:gd name="connsiteY28" fmla="*/ 3734631 h 3743131"/>
                <a:gd name="connsiteX29" fmla="*/ 1334207 w 4569687"/>
                <a:gd name="connsiteY29" fmla="*/ 3340352 h 3743131"/>
                <a:gd name="connsiteX30" fmla="*/ 1046262 w 4569687"/>
                <a:gd name="connsiteY30" fmla="*/ 3459623 h 3743131"/>
                <a:gd name="connsiteX31" fmla="*/ 647319 w 4569687"/>
                <a:gd name="connsiteY31" fmla="*/ 3134475 h 3743131"/>
                <a:gd name="connsiteX32" fmla="*/ 642925 w 4569687"/>
                <a:gd name="connsiteY32" fmla="*/ 3090891 h 3743131"/>
                <a:gd name="connsiteX33" fmla="*/ 634894 w 4569687"/>
                <a:gd name="connsiteY33" fmla="*/ 3098188 h 3743131"/>
                <a:gd name="connsiteX34" fmla="*/ 407216 w 4569687"/>
                <a:gd name="connsiteY34" fmla="*/ 3167734 h 3743131"/>
                <a:gd name="connsiteX35" fmla="*/ 0 w 4569687"/>
                <a:gd name="connsiteY35" fmla="*/ 2760518 h 3743131"/>
                <a:gd name="connsiteX36" fmla="*/ 407216 w 4569687"/>
                <a:gd name="connsiteY36" fmla="*/ 2353302 h 3743131"/>
                <a:gd name="connsiteX37" fmla="*/ 489284 w 4569687"/>
                <a:gd name="connsiteY37" fmla="*/ 2361575 h 3743131"/>
                <a:gd name="connsiteX38" fmla="*/ 508084 w 4569687"/>
                <a:gd name="connsiteY38" fmla="*/ 2367411 h 3743131"/>
                <a:gd name="connsiteX39" fmla="*/ 503849 w 4569687"/>
                <a:gd name="connsiteY39" fmla="*/ 2325400 h 3743131"/>
                <a:gd name="connsiteX40" fmla="*/ 1121688 w 4569687"/>
                <a:gd name="connsiteY40" fmla="*/ 1707561 h 3743131"/>
                <a:gd name="connsiteX41" fmla="*/ 1246204 w 4569687"/>
                <a:gd name="connsiteY41" fmla="*/ 1720113 h 3743131"/>
                <a:gd name="connsiteX42" fmla="*/ 1284356 w 4569687"/>
                <a:gd name="connsiteY42" fmla="*/ 1731957 h 3743131"/>
                <a:gd name="connsiteX43" fmla="*/ 1305976 w 4569687"/>
                <a:gd name="connsiteY43" fmla="*/ 1705754 h 3743131"/>
                <a:gd name="connsiteX44" fmla="*/ 1742854 w 4569687"/>
                <a:gd name="connsiteY44" fmla="*/ 1524793 h 3743131"/>
                <a:gd name="connsiteX45" fmla="*/ 1760288 w 4569687"/>
                <a:gd name="connsiteY45" fmla="*/ 1526551 h 3743131"/>
                <a:gd name="connsiteX46" fmla="*/ 1748032 w 4569687"/>
                <a:gd name="connsiteY46" fmla="*/ 1487068 h 3743131"/>
                <a:gd name="connsiteX47" fmla="*/ 1742854 w 4569687"/>
                <a:gd name="connsiteY47" fmla="*/ 1435701 h 3743131"/>
                <a:gd name="connsiteX48" fmla="*/ 1946367 w 4569687"/>
                <a:gd name="connsiteY48" fmla="*/ 1185999 h 3743131"/>
                <a:gd name="connsiteX49" fmla="*/ 1956892 w 4569687"/>
                <a:gd name="connsiteY49" fmla="*/ 1184938 h 3743131"/>
                <a:gd name="connsiteX50" fmla="*/ 1963928 w 4569687"/>
                <a:gd name="connsiteY50" fmla="*/ 1115143 h 3743131"/>
                <a:gd name="connsiteX51" fmla="*/ 2450363 w 4569687"/>
                <a:gd name="connsiteY51" fmla="*/ 718687 h 3743131"/>
                <a:gd name="connsiteX52" fmla="*/ 2520904 w 4569687"/>
                <a:gd name="connsiteY52" fmla="*/ 725798 h 3743131"/>
                <a:gd name="connsiteX53" fmla="*/ 2611712 w 4569687"/>
                <a:gd name="connsiteY53" fmla="*/ 0 h 3743131"/>
                <a:gd name="connsiteX0" fmla="*/ 2611712 w 4569687"/>
                <a:gd name="connsiteY0" fmla="*/ 0 h 3741630"/>
                <a:gd name="connsiteX1" fmla="*/ 2927539 w 4569687"/>
                <a:gd name="connsiteY1" fmla="*/ 0 h 3741630"/>
                <a:gd name="connsiteX2" fmla="*/ 3010471 w 4569687"/>
                <a:gd name="connsiteY2" fmla="*/ 662843 h 3741630"/>
                <a:gd name="connsiteX3" fmla="*/ 3062414 w 4569687"/>
                <a:gd name="connsiteY3" fmla="*/ 672782 h 3741630"/>
                <a:gd name="connsiteX4" fmla="*/ 3375104 w 4569687"/>
                <a:gd name="connsiteY4" fmla="*/ 893768 h 3741630"/>
                <a:gd name="connsiteX5" fmla="*/ 3401966 w 4569687"/>
                <a:gd name="connsiteY5" fmla="*/ 943258 h 3741630"/>
                <a:gd name="connsiteX6" fmla="*/ 3444529 w 4569687"/>
                <a:gd name="connsiteY6" fmla="*/ 938967 h 3741630"/>
                <a:gd name="connsiteX7" fmla="*/ 3941882 w 4569687"/>
                <a:gd name="connsiteY7" fmla="*/ 1268635 h 3741630"/>
                <a:gd name="connsiteX8" fmla="*/ 3950232 w 4569687"/>
                <a:gd name="connsiteY8" fmla="*/ 1295533 h 3741630"/>
                <a:gd name="connsiteX9" fmla="*/ 3968452 w 4569687"/>
                <a:gd name="connsiteY9" fmla="*/ 1289878 h 3741630"/>
                <a:gd name="connsiteX10" fmla="*/ 4041773 w 4569687"/>
                <a:gd name="connsiteY10" fmla="*/ 1282486 h 3741630"/>
                <a:gd name="connsiteX11" fmla="*/ 4398197 w 4569687"/>
                <a:gd name="connsiteY11" fmla="*/ 1572980 h 3741630"/>
                <a:gd name="connsiteX12" fmla="*/ 4401113 w 4569687"/>
                <a:gd name="connsiteY12" fmla="*/ 1601912 h 3741630"/>
                <a:gd name="connsiteX13" fmla="*/ 4509768 w 4569687"/>
                <a:gd name="connsiteY13" fmla="*/ 1612865 h 3741630"/>
                <a:gd name="connsiteX14" fmla="*/ 4569687 w 4569687"/>
                <a:gd name="connsiteY14" fmla="*/ 1630661 h 3741630"/>
                <a:gd name="connsiteX15" fmla="*/ 4569687 w 4569687"/>
                <a:gd name="connsiteY15" fmla="*/ 3685776 h 3741630"/>
                <a:gd name="connsiteX16" fmla="*/ 4479175 w 4569687"/>
                <a:gd name="connsiteY16" fmla="*/ 3694900 h 3741630"/>
                <a:gd name="connsiteX17" fmla="*/ 4083674 w 4569687"/>
                <a:gd name="connsiteY17" fmla="*/ 3574092 h 3741630"/>
                <a:gd name="connsiteX18" fmla="*/ 4051094 w 4569687"/>
                <a:gd name="connsiteY18" fmla="*/ 3547210 h 3741630"/>
                <a:gd name="connsiteX19" fmla="*/ 4009782 w 4569687"/>
                <a:gd name="connsiteY19" fmla="*/ 3581295 h 3741630"/>
                <a:gd name="connsiteX20" fmla="*/ 3782104 w 4569687"/>
                <a:gd name="connsiteY20" fmla="*/ 3650841 h 3741630"/>
                <a:gd name="connsiteX21" fmla="*/ 3494159 w 4569687"/>
                <a:gd name="connsiteY21" fmla="*/ 3531570 h 3741630"/>
                <a:gd name="connsiteX22" fmla="*/ 3452428 w 4569687"/>
                <a:gd name="connsiteY22" fmla="*/ 3480992 h 3741630"/>
                <a:gd name="connsiteX23" fmla="*/ 3441126 w 4569687"/>
                <a:gd name="connsiteY23" fmla="*/ 3501813 h 3741630"/>
                <a:gd name="connsiteX24" fmla="*/ 3103456 w 4569687"/>
                <a:gd name="connsiteY24" fmla="*/ 3681351 h 3741630"/>
                <a:gd name="connsiteX25" fmla="*/ 2815511 w 4569687"/>
                <a:gd name="connsiteY25" fmla="*/ 3562080 h 3741630"/>
                <a:gd name="connsiteX26" fmla="*/ 2772231 w 4569687"/>
                <a:gd name="connsiteY26" fmla="*/ 3509625 h 3741630"/>
                <a:gd name="connsiteX27" fmla="*/ 2697608 w 4569687"/>
                <a:gd name="connsiteY27" fmla="*/ 3571194 h 3741630"/>
                <a:gd name="connsiteX28" fmla="*/ 2162552 w 4569687"/>
                <a:gd name="connsiteY28" fmla="*/ 3734631 h 3741630"/>
                <a:gd name="connsiteX29" fmla="*/ 1390478 w 4569687"/>
                <a:gd name="connsiteY29" fmla="*/ 3368488 h 3741630"/>
                <a:gd name="connsiteX30" fmla="*/ 1046262 w 4569687"/>
                <a:gd name="connsiteY30" fmla="*/ 3459623 h 3741630"/>
                <a:gd name="connsiteX31" fmla="*/ 647319 w 4569687"/>
                <a:gd name="connsiteY31" fmla="*/ 3134475 h 3741630"/>
                <a:gd name="connsiteX32" fmla="*/ 642925 w 4569687"/>
                <a:gd name="connsiteY32" fmla="*/ 3090891 h 3741630"/>
                <a:gd name="connsiteX33" fmla="*/ 634894 w 4569687"/>
                <a:gd name="connsiteY33" fmla="*/ 3098188 h 3741630"/>
                <a:gd name="connsiteX34" fmla="*/ 407216 w 4569687"/>
                <a:gd name="connsiteY34" fmla="*/ 3167734 h 3741630"/>
                <a:gd name="connsiteX35" fmla="*/ 0 w 4569687"/>
                <a:gd name="connsiteY35" fmla="*/ 2760518 h 3741630"/>
                <a:gd name="connsiteX36" fmla="*/ 407216 w 4569687"/>
                <a:gd name="connsiteY36" fmla="*/ 2353302 h 3741630"/>
                <a:gd name="connsiteX37" fmla="*/ 489284 w 4569687"/>
                <a:gd name="connsiteY37" fmla="*/ 2361575 h 3741630"/>
                <a:gd name="connsiteX38" fmla="*/ 508084 w 4569687"/>
                <a:gd name="connsiteY38" fmla="*/ 2367411 h 3741630"/>
                <a:gd name="connsiteX39" fmla="*/ 503849 w 4569687"/>
                <a:gd name="connsiteY39" fmla="*/ 2325400 h 3741630"/>
                <a:gd name="connsiteX40" fmla="*/ 1121688 w 4569687"/>
                <a:gd name="connsiteY40" fmla="*/ 1707561 h 3741630"/>
                <a:gd name="connsiteX41" fmla="*/ 1246204 w 4569687"/>
                <a:gd name="connsiteY41" fmla="*/ 1720113 h 3741630"/>
                <a:gd name="connsiteX42" fmla="*/ 1284356 w 4569687"/>
                <a:gd name="connsiteY42" fmla="*/ 1731957 h 3741630"/>
                <a:gd name="connsiteX43" fmla="*/ 1305976 w 4569687"/>
                <a:gd name="connsiteY43" fmla="*/ 1705754 h 3741630"/>
                <a:gd name="connsiteX44" fmla="*/ 1742854 w 4569687"/>
                <a:gd name="connsiteY44" fmla="*/ 1524793 h 3741630"/>
                <a:gd name="connsiteX45" fmla="*/ 1760288 w 4569687"/>
                <a:gd name="connsiteY45" fmla="*/ 1526551 h 3741630"/>
                <a:gd name="connsiteX46" fmla="*/ 1748032 w 4569687"/>
                <a:gd name="connsiteY46" fmla="*/ 1487068 h 3741630"/>
                <a:gd name="connsiteX47" fmla="*/ 1742854 w 4569687"/>
                <a:gd name="connsiteY47" fmla="*/ 1435701 h 3741630"/>
                <a:gd name="connsiteX48" fmla="*/ 1946367 w 4569687"/>
                <a:gd name="connsiteY48" fmla="*/ 1185999 h 3741630"/>
                <a:gd name="connsiteX49" fmla="*/ 1956892 w 4569687"/>
                <a:gd name="connsiteY49" fmla="*/ 1184938 h 3741630"/>
                <a:gd name="connsiteX50" fmla="*/ 1963928 w 4569687"/>
                <a:gd name="connsiteY50" fmla="*/ 1115143 h 3741630"/>
                <a:gd name="connsiteX51" fmla="*/ 2450363 w 4569687"/>
                <a:gd name="connsiteY51" fmla="*/ 718687 h 3741630"/>
                <a:gd name="connsiteX52" fmla="*/ 2520904 w 4569687"/>
                <a:gd name="connsiteY52" fmla="*/ 725798 h 3741630"/>
                <a:gd name="connsiteX53" fmla="*/ 2611712 w 4569687"/>
                <a:gd name="connsiteY53" fmla="*/ 0 h 37416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  <a:gd name="connsiteX0" fmla="*/ 2611712 w 4569687"/>
                <a:gd name="connsiteY0" fmla="*/ 0 h 3734730"/>
                <a:gd name="connsiteX1" fmla="*/ 2927539 w 4569687"/>
                <a:gd name="connsiteY1" fmla="*/ 0 h 3734730"/>
                <a:gd name="connsiteX2" fmla="*/ 3010471 w 4569687"/>
                <a:gd name="connsiteY2" fmla="*/ 662843 h 3734730"/>
                <a:gd name="connsiteX3" fmla="*/ 3062414 w 4569687"/>
                <a:gd name="connsiteY3" fmla="*/ 672782 h 3734730"/>
                <a:gd name="connsiteX4" fmla="*/ 3375104 w 4569687"/>
                <a:gd name="connsiteY4" fmla="*/ 893768 h 3734730"/>
                <a:gd name="connsiteX5" fmla="*/ 3401966 w 4569687"/>
                <a:gd name="connsiteY5" fmla="*/ 943258 h 3734730"/>
                <a:gd name="connsiteX6" fmla="*/ 3444529 w 4569687"/>
                <a:gd name="connsiteY6" fmla="*/ 938967 h 3734730"/>
                <a:gd name="connsiteX7" fmla="*/ 3941882 w 4569687"/>
                <a:gd name="connsiteY7" fmla="*/ 1268635 h 3734730"/>
                <a:gd name="connsiteX8" fmla="*/ 3950232 w 4569687"/>
                <a:gd name="connsiteY8" fmla="*/ 1295533 h 3734730"/>
                <a:gd name="connsiteX9" fmla="*/ 3968452 w 4569687"/>
                <a:gd name="connsiteY9" fmla="*/ 1289878 h 3734730"/>
                <a:gd name="connsiteX10" fmla="*/ 4041773 w 4569687"/>
                <a:gd name="connsiteY10" fmla="*/ 1282486 h 3734730"/>
                <a:gd name="connsiteX11" fmla="*/ 4398197 w 4569687"/>
                <a:gd name="connsiteY11" fmla="*/ 1572980 h 3734730"/>
                <a:gd name="connsiteX12" fmla="*/ 4401113 w 4569687"/>
                <a:gd name="connsiteY12" fmla="*/ 1601912 h 3734730"/>
                <a:gd name="connsiteX13" fmla="*/ 4509768 w 4569687"/>
                <a:gd name="connsiteY13" fmla="*/ 1612865 h 3734730"/>
                <a:gd name="connsiteX14" fmla="*/ 4569687 w 4569687"/>
                <a:gd name="connsiteY14" fmla="*/ 1630661 h 3734730"/>
                <a:gd name="connsiteX15" fmla="*/ 4569687 w 4569687"/>
                <a:gd name="connsiteY15" fmla="*/ 3685776 h 3734730"/>
                <a:gd name="connsiteX16" fmla="*/ 4479175 w 4569687"/>
                <a:gd name="connsiteY16" fmla="*/ 3694900 h 3734730"/>
                <a:gd name="connsiteX17" fmla="*/ 4083674 w 4569687"/>
                <a:gd name="connsiteY17" fmla="*/ 3574092 h 3734730"/>
                <a:gd name="connsiteX18" fmla="*/ 4051094 w 4569687"/>
                <a:gd name="connsiteY18" fmla="*/ 3547210 h 3734730"/>
                <a:gd name="connsiteX19" fmla="*/ 4009782 w 4569687"/>
                <a:gd name="connsiteY19" fmla="*/ 3581295 h 3734730"/>
                <a:gd name="connsiteX20" fmla="*/ 3782104 w 4569687"/>
                <a:gd name="connsiteY20" fmla="*/ 3650841 h 3734730"/>
                <a:gd name="connsiteX21" fmla="*/ 3494159 w 4569687"/>
                <a:gd name="connsiteY21" fmla="*/ 3531570 h 3734730"/>
                <a:gd name="connsiteX22" fmla="*/ 3452428 w 4569687"/>
                <a:gd name="connsiteY22" fmla="*/ 3480992 h 3734730"/>
                <a:gd name="connsiteX23" fmla="*/ 3441126 w 4569687"/>
                <a:gd name="connsiteY23" fmla="*/ 3501813 h 3734730"/>
                <a:gd name="connsiteX24" fmla="*/ 3103456 w 4569687"/>
                <a:gd name="connsiteY24" fmla="*/ 3681351 h 3734730"/>
                <a:gd name="connsiteX25" fmla="*/ 2815511 w 4569687"/>
                <a:gd name="connsiteY25" fmla="*/ 3562080 h 3734730"/>
                <a:gd name="connsiteX26" fmla="*/ 2772231 w 4569687"/>
                <a:gd name="connsiteY26" fmla="*/ 3509625 h 3734730"/>
                <a:gd name="connsiteX27" fmla="*/ 2697608 w 4569687"/>
                <a:gd name="connsiteY27" fmla="*/ 3571194 h 3734730"/>
                <a:gd name="connsiteX28" fmla="*/ 2162552 w 4569687"/>
                <a:gd name="connsiteY28" fmla="*/ 3734631 h 3734730"/>
                <a:gd name="connsiteX29" fmla="*/ 1390478 w 4569687"/>
                <a:gd name="connsiteY29" fmla="*/ 3368488 h 3734730"/>
                <a:gd name="connsiteX30" fmla="*/ 1046262 w 4569687"/>
                <a:gd name="connsiteY30" fmla="*/ 3459623 h 3734730"/>
                <a:gd name="connsiteX31" fmla="*/ 647319 w 4569687"/>
                <a:gd name="connsiteY31" fmla="*/ 3134475 h 3734730"/>
                <a:gd name="connsiteX32" fmla="*/ 642925 w 4569687"/>
                <a:gd name="connsiteY32" fmla="*/ 3090891 h 3734730"/>
                <a:gd name="connsiteX33" fmla="*/ 634894 w 4569687"/>
                <a:gd name="connsiteY33" fmla="*/ 3098188 h 3734730"/>
                <a:gd name="connsiteX34" fmla="*/ 407216 w 4569687"/>
                <a:gd name="connsiteY34" fmla="*/ 3167734 h 3734730"/>
                <a:gd name="connsiteX35" fmla="*/ 0 w 4569687"/>
                <a:gd name="connsiteY35" fmla="*/ 2760518 h 3734730"/>
                <a:gd name="connsiteX36" fmla="*/ 407216 w 4569687"/>
                <a:gd name="connsiteY36" fmla="*/ 2353302 h 3734730"/>
                <a:gd name="connsiteX37" fmla="*/ 489284 w 4569687"/>
                <a:gd name="connsiteY37" fmla="*/ 2361575 h 3734730"/>
                <a:gd name="connsiteX38" fmla="*/ 508084 w 4569687"/>
                <a:gd name="connsiteY38" fmla="*/ 2367411 h 3734730"/>
                <a:gd name="connsiteX39" fmla="*/ 503849 w 4569687"/>
                <a:gd name="connsiteY39" fmla="*/ 2325400 h 3734730"/>
                <a:gd name="connsiteX40" fmla="*/ 1121688 w 4569687"/>
                <a:gd name="connsiteY40" fmla="*/ 1707561 h 3734730"/>
                <a:gd name="connsiteX41" fmla="*/ 1246204 w 4569687"/>
                <a:gd name="connsiteY41" fmla="*/ 1720113 h 3734730"/>
                <a:gd name="connsiteX42" fmla="*/ 1284356 w 4569687"/>
                <a:gd name="connsiteY42" fmla="*/ 1731957 h 3734730"/>
                <a:gd name="connsiteX43" fmla="*/ 1305976 w 4569687"/>
                <a:gd name="connsiteY43" fmla="*/ 1705754 h 3734730"/>
                <a:gd name="connsiteX44" fmla="*/ 1742854 w 4569687"/>
                <a:gd name="connsiteY44" fmla="*/ 1524793 h 3734730"/>
                <a:gd name="connsiteX45" fmla="*/ 1760288 w 4569687"/>
                <a:gd name="connsiteY45" fmla="*/ 1526551 h 3734730"/>
                <a:gd name="connsiteX46" fmla="*/ 1748032 w 4569687"/>
                <a:gd name="connsiteY46" fmla="*/ 1487068 h 3734730"/>
                <a:gd name="connsiteX47" fmla="*/ 1742854 w 4569687"/>
                <a:gd name="connsiteY47" fmla="*/ 1435701 h 3734730"/>
                <a:gd name="connsiteX48" fmla="*/ 1946367 w 4569687"/>
                <a:gd name="connsiteY48" fmla="*/ 1185999 h 3734730"/>
                <a:gd name="connsiteX49" fmla="*/ 1956892 w 4569687"/>
                <a:gd name="connsiteY49" fmla="*/ 1184938 h 3734730"/>
                <a:gd name="connsiteX50" fmla="*/ 1963928 w 4569687"/>
                <a:gd name="connsiteY50" fmla="*/ 1115143 h 3734730"/>
                <a:gd name="connsiteX51" fmla="*/ 2450363 w 4569687"/>
                <a:gd name="connsiteY51" fmla="*/ 718687 h 3734730"/>
                <a:gd name="connsiteX52" fmla="*/ 2520904 w 4569687"/>
                <a:gd name="connsiteY52" fmla="*/ 725798 h 3734730"/>
                <a:gd name="connsiteX53" fmla="*/ 2611712 w 4569687"/>
                <a:gd name="connsiteY53" fmla="*/ 0 h 373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569687" h="3734730">
                  <a:moveTo>
                    <a:pt x="2611712" y="0"/>
                  </a:moveTo>
                  <a:lnTo>
                    <a:pt x="2927539" y="0"/>
                  </a:lnTo>
                  <a:lnTo>
                    <a:pt x="3010471" y="662843"/>
                  </a:lnTo>
                  <a:lnTo>
                    <a:pt x="3062414" y="672782"/>
                  </a:lnTo>
                  <a:cubicBezTo>
                    <a:pt x="3191764" y="706062"/>
                    <a:pt x="3302353" y="786083"/>
                    <a:pt x="3375104" y="893768"/>
                  </a:cubicBezTo>
                  <a:lnTo>
                    <a:pt x="3401966" y="943258"/>
                  </a:lnTo>
                  <a:lnTo>
                    <a:pt x="3444529" y="938967"/>
                  </a:lnTo>
                  <a:cubicBezTo>
                    <a:pt x="3668109" y="938967"/>
                    <a:pt x="3859940" y="1074903"/>
                    <a:pt x="3941882" y="1268635"/>
                  </a:cubicBezTo>
                  <a:lnTo>
                    <a:pt x="3950232" y="1295533"/>
                  </a:lnTo>
                  <a:lnTo>
                    <a:pt x="3968452" y="1289878"/>
                  </a:lnTo>
                  <a:cubicBezTo>
                    <a:pt x="3992135" y="1285031"/>
                    <a:pt x="4016657" y="1282486"/>
                    <a:pt x="4041773" y="1282486"/>
                  </a:cubicBezTo>
                  <a:cubicBezTo>
                    <a:pt x="4217586" y="1282486"/>
                    <a:pt x="4364272" y="1407196"/>
                    <a:pt x="4398197" y="1572980"/>
                  </a:cubicBezTo>
                  <a:lnTo>
                    <a:pt x="4401113" y="1601912"/>
                  </a:lnTo>
                  <a:lnTo>
                    <a:pt x="4509768" y="1612865"/>
                  </a:lnTo>
                  <a:lnTo>
                    <a:pt x="4569687" y="1630661"/>
                  </a:lnTo>
                  <a:lnTo>
                    <a:pt x="4569687" y="3685776"/>
                  </a:lnTo>
                  <a:lnTo>
                    <a:pt x="4479175" y="3694900"/>
                  </a:lnTo>
                  <a:cubicBezTo>
                    <a:pt x="4332673" y="3694900"/>
                    <a:pt x="4196572" y="3650364"/>
                    <a:pt x="4083674" y="3574092"/>
                  </a:cubicBezTo>
                  <a:lnTo>
                    <a:pt x="4051094" y="3547210"/>
                  </a:lnTo>
                  <a:lnTo>
                    <a:pt x="4009782" y="3581295"/>
                  </a:lnTo>
                  <a:cubicBezTo>
                    <a:pt x="3944790" y="3625203"/>
                    <a:pt x="3866441" y="3650841"/>
                    <a:pt x="3782104" y="3650841"/>
                  </a:cubicBezTo>
                  <a:cubicBezTo>
                    <a:pt x="3669655" y="3650841"/>
                    <a:pt x="3567851" y="3605262"/>
                    <a:pt x="3494159" y="3531570"/>
                  </a:cubicBezTo>
                  <a:lnTo>
                    <a:pt x="3452428" y="3480992"/>
                  </a:lnTo>
                  <a:lnTo>
                    <a:pt x="3441126" y="3501813"/>
                  </a:lnTo>
                  <a:cubicBezTo>
                    <a:pt x="3367946" y="3610134"/>
                    <a:pt x="3244018" y="3681351"/>
                    <a:pt x="3103456" y="3681351"/>
                  </a:cubicBezTo>
                  <a:cubicBezTo>
                    <a:pt x="2991007" y="3681351"/>
                    <a:pt x="2889203" y="3635772"/>
                    <a:pt x="2815511" y="3562080"/>
                  </a:cubicBezTo>
                  <a:lnTo>
                    <a:pt x="2772231" y="3509625"/>
                  </a:lnTo>
                  <a:lnTo>
                    <a:pt x="2697608" y="3571194"/>
                  </a:lnTo>
                  <a:cubicBezTo>
                    <a:pt x="2544873" y="3674380"/>
                    <a:pt x="2382991" y="3737583"/>
                    <a:pt x="2162552" y="3734631"/>
                  </a:cubicBezTo>
                  <a:cubicBezTo>
                    <a:pt x="1740716" y="3728982"/>
                    <a:pt x="1534323" y="3547967"/>
                    <a:pt x="1390478" y="3368488"/>
                  </a:cubicBezTo>
                  <a:cubicBezTo>
                    <a:pt x="1316786" y="3442180"/>
                    <a:pt x="1170122" y="3498625"/>
                    <a:pt x="1046262" y="3459623"/>
                  </a:cubicBezTo>
                  <a:cubicBezTo>
                    <a:pt x="922402" y="3420621"/>
                    <a:pt x="685290" y="3320037"/>
                    <a:pt x="647319" y="3134475"/>
                  </a:cubicBezTo>
                  <a:lnTo>
                    <a:pt x="642925" y="3090891"/>
                  </a:lnTo>
                  <a:lnTo>
                    <a:pt x="634894" y="3098188"/>
                  </a:lnTo>
                  <a:cubicBezTo>
                    <a:pt x="569902" y="3142096"/>
                    <a:pt x="491553" y="3167734"/>
                    <a:pt x="407216" y="3167734"/>
                  </a:cubicBezTo>
                  <a:cubicBezTo>
                    <a:pt x="182317" y="3167734"/>
                    <a:pt x="0" y="2985417"/>
                    <a:pt x="0" y="2760518"/>
                  </a:cubicBezTo>
                  <a:cubicBezTo>
                    <a:pt x="0" y="2535619"/>
                    <a:pt x="182317" y="2353302"/>
                    <a:pt x="407216" y="2353302"/>
                  </a:cubicBezTo>
                  <a:cubicBezTo>
                    <a:pt x="435328" y="2353302"/>
                    <a:pt x="462775" y="2356151"/>
                    <a:pt x="489284" y="2361575"/>
                  </a:cubicBezTo>
                  <a:lnTo>
                    <a:pt x="508084" y="2367411"/>
                  </a:lnTo>
                  <a:lnTo>
                    <a:pt x="503849" y="2325400"/>
                  </a:lnTo>
                  <a:cubicBezTo>
                    <a:pt x="503849" y="1984177"/>
                    <a:pt x="780465" y="1707561"/>
                    <a:pt x="1121688" y="1707561"/>
                  </a:cubicBezTo>
                  <a:cubicBezTo>
                    <a:pt x="1164341" y="1707561"/>
                    <a:pt x="1205984" y="1711883"/>
                    <a:pt x="1246204" y="1720113"/>
                  </a:cubicBezTo>
                  <a:lnTo>
                    <a:pt x="1284356" y="1731957"/>
                  </a:lnTo>
                  <a:lnTo>
                    <a:pt x="1305976" y="1705754"/>
                  </a:lnTo>
                  <a:cubicBezTo>
                    <a:pt x="1417783" y="1593947"/>
                    <a:pt x="1572242" y="1524793"/>
                    <a:pt x="1742854" y="1524793"/>
                  </a:cubicBezTo>
                  <a:lnTo>
                    <a:pt x="1760288" y="1526551"/>
                  </a:lnTo>
                  <a:lnTo>
                    <a:pt x="1748032" y="1487068"/>
                  </a:lnTo>
                  <a:cubicBezTo>
                    <a:pt x="1744637" y="1470476"/>
                    <a:pt x="1742854" y="1453297"/>
                    <a:pt x="1742854" y="1435701"/>
                  </a:cubicBezTo>
                  <a:cubicBezTo>
                    <a:pt x="1742854" y="1312531"/>
                    <a:pt x="1830222" y="1209766"/>
                    <a:pt x="1946367" y="1185999"/>
                  </a:cubicBezTo>
                  <a:lnTo>
                    <a:pt x="1956892" y="1184938"/>
                  </a:lnTo>
                  <a:lnTo>
                    <a:pt x="1963928" y="1115143"/>
                  </a:lnTo>
                  <a:cubicBezTo>
                    <a:pt x="2010227" y="888886"/>
                    <a:pt x="2210419" y="718687"/>
                    <a:pt x="2450363" y="718687"/>
                  </a:cubicBezTo>
                  <a:lnTo>
                    <a:pt x="2520904" y="725798"/>
                  </a:lnTo>
                  <a:lnTo>
                    <a:pt x="26117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400"/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D0429EA9-A20D-4800-80F6-48970138B795}"/>
                </a:ext>
              </a:extLst>
            </p:cNvPr>
            <p:cNvGrpSpPr/>
            <p:nvPr userDrawn="1"/>
          </p:nvGrpSpPr>
          <p:grpSpPr>
            <a:xfrm>
              <a:off x="6992136" y="387072"/>
              <a:ext cx="704897" cy="1355021"/>
              <a:chOff x="5304862" y="-789923"/>
              <a:chExt cx="645890" cy="1241591"/>
            </a:xfrm>
          </p:grpSpPr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4817FF4C-CE41-4E26-9FB9-CB745F3234F3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16" name="이등변 삼각형 49">
                  <a:extLst>
                    <a:ext uri="{FF2B5EF4-FFF2-40B4-BE49-F238E27FC236}">
                      <a16:creationId xmlns:a16="http://schemas.microsoft.com/office/drawing/2014/main" id="{688B8353-32F5-4D6E-81D9-D597B60FA9D3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/>
                </a:p>
              </p:txBody>
            </p:sp>
            <p:sp>
              <p:nvSpPr>
                <p:cNvPr id="17" name="자유형: 도형 16">
                  <a:extLst>
                    <a:ext uri="{FF2B5EF4-FFF2-40B4-BE49-F238E27FC236}">
                      <a16:creationId xmlns:a16="http://schemas.microsoft.com/office/drawing/2014/main" id="{155478D4-44EA-48AE-860F-E368AD673D03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18" name="자유형: 도형 17">
                  <a:extLst>
                    <a:ext uri="{FF2B5EF4-FFF2-40B4-BE49-F238E27FC236}">
                      <a16:creationId xmlns:a16="http://schemas.microsoft.com/office/drawing/2014/main" id="{1861CCC0-CB32-42D2-947D-1907817DDDAE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E3ED5D5D-DC92-4BF6-B431-CE8E43382FD0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57F372C6-9816-462E-83F5-DFD56E8AF164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F07321F0-763D-431A-87E5-1BD5F333CAE1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D39A1E25-A8B6-4EE4-8AC8-D262A0C0D580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7840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98376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548680"/>
            <a:ext cx="3071043" cy="182420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2372883"/>
            <a:ext cx="3071043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C5AC382A-C3B5-4BE0-B805-8F9094AFD7DC}"/>
              </a:ext>
            </a:extLst>
          </p:cNvPr>
          <p:cNvGrpSpPr/>
          <p:nvPr/>
        </p:nvGrpSpPr>
        <p:grpSpPr>
          <a:xfrm>
            <a:off x="1" y="3429000"/>
            <a:ext cx="3979897" cy="3429001"/>
            <a:chOff x="0" y="2571749"/>
            <a:chExt cx="2984923" cy="2571751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0" y="4032469"/>
              <a:ext cx="2984923" cy="1111031"/>
              <a:chOff x="0" y="4032469"/>
              <a:chExt cx="2984923" cy="1111031"/>
            </a:xfrm>
          </p:grpSpPr>
          <p:sp>
            <p:nvSpPr>
              <p:cNvPr id="2" name="Rectangle 1"/>
              <p:cNvSpPr/>
              <p:nvPr userDrawn="1"/>
            </p:nvSpPr>
            <p:spPr>
              <a:xfrm>
                <a:off x="2527176" y="4443958"/>
                <a:ext cx="457200" cy="6995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" name="Oval 2"/>
              <p:cNvSpPr/>
              <p:nvPr userDrawn="1"/>
            </p:nvSpPr>
            <p:spPr>
              <a:xfrm>
                <a:off x="2128455" y="4032469"/>
                <a:ext cx="856468" cy="8564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Rectangle 7"/>
              <p:cNvSpPr/>
              <p:nvPr userDrawn="1"/>
            </p:nvSpPr>
            <p:spPr>
              <a:xfrm>
                <a:off x="0" y="4363963"/>
                <a:ext cx="449249" cy="7795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Oval 8"/>
              <p:cNvSpPr/>
              <p:nvPr userDrawn="1"/>
            </p:nvSpPr>
            <p:spPr>
              <a:xfrm>
                <a:off x="0" y="411702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4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A909D931-338B-4F68-B73A-DDF2CA17DD12}"/>
                </a:ext>
              </a:extLst>
            </p:cNvPr>
            <p:cNvSpPr/>
            <p:nvPr userDrawn="1"/>
          </p:nvSpPr>
          <p:spPr>
            <a:xfrm>
              <a:off x="0" y="3170955"/>
              <a:ext cx="2544134" cy="1972545"/>
            </a:xfrm>
            <a:custGeom>
              <a:avLst/>
              <a:gdLst>
                <a:gd name="connsiteX0" fmla="*/ 1395974 w 2544134"/>
                <a:gd name="connsiteY0" fmla="*/ 0 h 1972545"/>
                <a:gd name="connsiteX1" fmla="*/ 1581175 w 2544134"/>
                <a:gd name="connsiteY1" fmla="*/ 0 h 1972545"/>
                <a:gd name="connsiteX2" fmla="*/ 1629807 w 2544134"/>
                <a:gd name="connsiteY2" fmla="*/ 388693 h 1972545"/>
                <a:gd name="connsiteX3" fmla="*/ 1660266 w 2544134"/>
                <a:gd name="connsiteY3" fmla="*/ 394521 h 1972545"/>
                <a:gd name="connsiteX4" fmla="*/ 1843628 w 2544134"/>
                <a:gd name="connsiteY4" fmla="*/ 524107 h 1972545"/>
                <a:gd name="connsiteX5" fmla="*/ 1859380 w 2544134"/>
                <a:gd name="connsiteY5" fmla="*/ 553128 h 1972545"/>
                <a:gd name="connsiteX6" fmla="*/ 1884339 w 2544134"/>
                <a:gd name="connsiteY6" fmla="*/ 550612 h 1972545"/>
                <a:gd name="connsiteX7" fmla="*/ 2175988 w 2544134"/>
                <a:gd name="connsiteY7" fmla="*/ 743930 h 1972545"/>
                <a:gd name="connsiteX8" fmla="*/ 2180885 w 2544134"/>
                <a:gd name="connsiteY8" fmla="*/ 759703 h 1972545"/>
                <a:gd name="connsiteX9" fmla="*/ 2191569 w 2544134"/>
                <a:gd name="connsiteY9" fmla="*/ 756387 h 1972545"/>
                <a:gd name="connsiteX10" fmla="*/ 2234564 w 2544134"/>
                <a:gd name="connsiteY10" fmla="*/ 752052 h 1972545"/>
                <a:gd name="connsiteX11" fmla="*/ 2443572 w 2544134"/>
                <a:gd name="connsiteY11" fmla="*/ 922399 h 1972545"/>
                <a:gd name="connsiteX12" fmla="*/ 2445282 w 2544134"/>
                <a:gd name="connsiteY12" fmla="*/ 939364 h 1972545"/>
                <a:gd name="connsiteX13" fmla="*/ 2508998 w 2544134"/>
                <a:gd name="connsiteY13" fmla="*/ 945787 h 1972545"/>
                <a:gd name="connsiteX14" fmla="*/ 2544134 w 2544134"/>
                <a:gd name="connsiteY14" fmla="*/ 956223 h 1972545"/>
                <a:gd name="connsiteX15" fmla="*/ 2544134 w 2544134"/>
                <a:gd name="connsiteY15" fmla="*/ 1972545 h 1972545"/>
                <a:gd name="connsiteX16" fmla="*/ 354884 w 2544134"/>
                <a:gd name="connsiteY16" fmla="*/ 1972545 h 1972545"/>
                <a:gd name="connsiteX17" fmla="*/ 342134 w 2544134"/>
                <a:gd name="connsiteY17" fmla="*/ 1965625 h 1972545"/>
                <a:gd name="connsiteX18" fmla="*/ 244050 w 2544134"/>
                <a:gd name="connsiteY18" fmla="*/ 1838062 h 1972545"/>
                <a:gd name="connsiteX19" fmla="*/ 241474 w 2544134"/>
                <a:gd name="connsiteY19" fmla="*/ 1812505 h 1972545"/>
                <a:gd name="connsiteX20" fmla="*/ 236764 w 2544134"/>
                <a:gd name="connsiteY20" fmla="*/ 1816784 h 1972545"/>
                <a:gd name="connsiteX21" fmla="*/ 103253 w 2544134"/>
                <a:gd name="connsiteY21" fmla="*/ 1857566 h 1972545"/>
                <a:gd name="connsiteX22" fmla="*/ 10304 w 2544134"/>
                <a:gd name="connsiteY22" fmla="*/ 1838801 h 1972545"/>
                <a:gd name="connsiteX23" fmla="*/ 0 w 2544134"/>
                <a:gd name="connsiteY23" fmla="*/ 1833208 h 1972545"/>
                <a:gd name="connsiteX24" fmla="*/ 0 w 2544134"/>
                <a:gd name="connsiteY24" fmla="*/ 1404340 h 1972545"/>
                <a:gd name="connsiteX25" fmla="*/ 10304 w 2544134"/>
                <a:gd name="connsiteY25" fmla="*/ 1398747 h 1972545"/>
                <a:gd name="connsiteX26" fmla="*/ 103253 w 2544134"/>
                <a:gd name="connsiteY26" fmla="*/ 1379981 h 1972545"/>
                <a:gd name="connsiteX27" fmla="*/ 151378 w 2544134"/>
                <a:gd name="connsiteY27" fmla="*/ 1384832 h 1972545"/>
                <a:gd name="connsiteX28" fmla="*/ 162402 w 2544134"/>
                <a:gd name="connsiteY28" fmla="*/ 1388255 h 1972545"/>
                <a:gd name="connsiteX29" fmla="*/ 159919 w 2544134"/>
                <a:gd name="connsiteY29" fmla="*/ 1363619 h 1972545"/>
                <a:gd name="connsiteX30" fmla="*/ 522221 w 2544134"/>
                <a:gd name="connsiteY30" fmla="*/ 1001317 h 1972545"/>
                <a:gd name="connsiteX31" fmla="*/ 595237 w 2544134"/>
                <a:gd name="connsiteY31" fmla="*/ 1008678 h 1972545"/>
                <a:gd name="connsiteX32" fmla="*/ 617610 w 2544134"/>
                <a:gd name="connsiteY32" fmla="*/ 1015623 h 1972545"/>
                <a:gd name="connsiteX33" fmla="*/ 630288 w 2544134"/>
                <a:gd name="connsiteY33" fmla="*/ 1000258 h 1972545"/>
                <a:gd name="connsiteX34" fmla="*/ 886474 w 2544134"/>
                <a:gd name="connsiteY34" fmla="*/ 894142 h 1972545"/>
                <a:gd name="connsiteX35" fmla="*/ 896697 w 2544134"/>
                <a:gd name="connsiteY35" fmla="*/ 895173 h 1972545"/>
                <a:gd name="connsiteX36" fmla="*/ 889510 w 2544134"/>
                <a:gd name="connsiteY36" fmla="*/ 872020 h 1972545"/>
                <a:gd name="connsiteX37" fmla="*/ 886474 w 2544134"/>
                <a:gd name="connsiteY37" fmla="*/ 841898 h 1972545"/>
                <a:gd name="connsiteX38" fmla="*/ 1005814 w 2544134"/>
                <a:gd name="connsiteY38" fmla="*/ 695472 h 1972545"/>
                <a:gd name="connsiteX39" fmla="*/ 1011986 w 2544134"/>
                <a:gd name="connsiteY39" fmla="*/ 694850 h 1972545"/>
                <a:gd name="connsiteX40" fmla="*/ 1016112 w 2544134"/>
                <a:gd name="connsiteY40" fmla="*/ 653922 h 1972545"/>
                <a:gd name="connsiteX41" fmla="*/ 1301359 w 2544134"/>
                <a:gd name="connsiteY41" fmla="*/ 421440 h 1972545"/>
                <a:gd name="connsiteX42" fmla="*/ 1342724 w 2544134"/>
                <a:gd name="connsiteY42" fmla="*/ 425610 h 197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44134" h="1972545">
                  <a:moveTo>
                    <a:pt x="1395974" y="0"/>
                  </a:moveTo>
                  <a:lnTo>
                    <a:pt x="1581175" y="0"/>
                  </a:lnTo>
                  <a:lnTo>
                    <a:pt x="1629807" y="388693"/>
                  </a:lnTo>
                  <a:lnTo>
                    <a:pt x="1660266" y="394521"/>
                  </a:lnTo>
                  <a:cubicBezTo>
                    <a:pt x="1736117" y="414036"/>
                    <a:pt x="1800967" y="460961"/>
                    <a:pt x="1843628" y="524107"/>
                  </a:cubicBezTo>
                  <a:lnTo>
                    <a:pt x="1859380" y="553128"/>
                  </a:lnTo>
                  <a:lnTo>
                    <a:pt x="1884339" y="550612"/>
                  </a:lnTo>
                  <a:cubicBezTo>
                    <a:pt x="2015447" y="550612"/>
                    <a:pt x="2127937" y="630325"/>
                    <a:pt x="2175988" y="743930"/>
                  </a:cubicBezTo>
                  <a:lnTo>
                    <a:pt x="2180885" y="759703"/>
                  </a:lnTo>
                  <a:lnTo>
                    <a:pt x="2191569" y="756387"/>
                  </a:lnTo>
                  <a:cubicBezTo>
                    <a:pt x="2205457" y="753545"/>
                    <a:pt x="2219836" y="752052"/>
                    <a:pt x="2234564" y="752052"/>
                  </a:cubicBezTo>
                  <a:cubicBezTo>
                    <a:pt x="2337661" y="752052"/>
                    <a:pt x="2423678" y="825183"/>
                    <a:pt x="2443572" y="922399"/>
                  </a:cubicBezTo>
                  <a:lnTo>
                    <a:pt x="2445282" y="939364"/>
                  </a:lnTo>
                  <a:lnTo>
                    <a:pt x="2508998" y="945787"/>
                  </a:lnTo>
                  <a:lnTo>
                    <a:pt x="2544134" y="956223"/>
                  </a:lnTo>
                  <a:lnTo>
                    <a:pt x="2544134" y="1972545"/>
                  </a:lnTo>
                  <a:lnTo>
                    <a:pt x="354884" y="1972545"/>
                  </a:lnTo>
                  <a:lnTo>
                    <a:pt x="342134" y="1965625"/>
                  </a:lnTo>
                  <a:cubicBezTo>
                    <a:pt x="295511" y="1934418"/>
                    <a:pt x="255183" y="1892469"/>
                    <a:pt x="244050" y="1838062"/>
                  </a:cubicBezTo>
                  <a:lnTo>
                    <a:pt x="241474" y="1812505"/>
                  </a:lnTo>
                  <a:lnTo>
                    <a:pt x="236764" y="1816784"/>
                  </a:lnTo>
                  <a:cubicBezTo>
                    <a:pt x="198653" y="1842531"/>
                    <a:pt x="152709" y="1857566"/>
                    <a:pt x="103253" y="1857566"/>
                  </a:cubicBezTo>
                  <a:cubicBezTo>
                    <a:pt x="70283" y="1857566"/>
                    <a:pt x="38873" y="1850884"/>
                    <a:pt x="10304" y="1838801"/>
                  </a:cubicBezTo>
                  <a:lnTo>
                    <a:pt x="0" y="1833208"/>
                  </a:lnTo>
                  <a:lnTo>
                    <a:pt x="0" y="1404340"/>
                  </a:lnTo>
                  <a:lnTo>
                    <a:pt x="10304" y="1398747"/>
                  </a:lnTo>
                  <a:cubicBezTo>
                    <a:pt x="38873" y="1386663"/>
                    <a:pt x="70283" y="1379981"/>
                    <a:pt x="103253" y="1379981"/>
                  </a:cubicBezTo>
                  <a:cubicBezTo>
                    <a:pt x="119738" y="1379981"/>
                    <a:pt x="135833" y="1381652"/>
                    <a:pt x="151378" y="1384832"/>
                  </a:cubicBezTo>
                  <a:lnTo>
                    <a:pt x="162402" y="1388255"/>
                  </a:lnTo>
                  <a:lnTo>
                    <a:pt x="159919" y="1363619"/>
                  </a:lnTo>
                  <a:cubicBezTo>
                    <a:pt x="159919" y="1163525"/>
                    <a:pt x="322127" y="1001317"/>
                    <a:pt x="522221" y="1001317"/>
                  </a:cubicBezTo>
                  <a:cubicBezTo>
                    <a:pt x="547233" y="1001317"/>
                    <a:pt x="571652" y="1003852"/>
                    <a:pt x="595237" y="1008678"/>
                  </a:cubicBezTo>
                  <a:lnTo>
                    <a:pt x="617610" y="1015623"/>
                  </a:lnTo>
                  <a:lnTo>
                    <a:pt x="630288" y="1000258"/>
                  </a:lnTo>
                  <a:cubicBezTo>
                    <a:pt x="695852" y="934694"/>
                    <a:pt x="786427" y="894142"/>
                    <a:pt x="886474" y="894142"/>
                  </a:cubicBezTo>
                  <a:lnTo>
                    <a:pt x="896697" y="895173"/>
                  </a:lnTo>
                  <a:lnTo>
                    <a:pt x="889510" y="872020"/>
                  </a:lnTo>
                  <a:cubicBezTo>
                    <a:pt x="887519" y="862290"/>
                    <a:pt x="886474" y="852216"/>
                    <a:pt x="886474" y="841898"/>
                  </a:cubicBezTo>
                  <a:cubicBezTo>
                    <a:pt x="886474" y="769671"/>
                    <a:pt x="937707" y="709409"/>
                    <a:pt x="1005814" y="695472"/>
                  </a:cubicBezTo>
                  <a:lnTo>
                    <a:pt x="1011986" y="694850"/>
                  </a:lnTo>
                  <a:lnTo>
                    <a:pt x="1016112" y="653922"/>
                  </a:lnTo>
                  <a:cubicBezTo>
                    <a:pt x="1043262" y="521245"/>
                    <a:pt x="1160655" y="421440"/>
                    <a:pt x="1301359" y="421440"/>
                  </a:cubicBezTo>
                  <a:lnTo>
                    <a:pt x="1342724" y="4256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400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835AEBDB-6E77-465B-802B-2411CB9307EC}"/>
                </a:ext>
              </a:extLst>
            </p:cNvPr>
            <p:cNvGrpSpPr/>
            <p:nvPr userDrawn="1"/>
          </p:nvGrpSpPr>
          <p:grpSpPr>
            <a:xfrm>
              <a:off x="1278074" y="2571749"/>
              <a:ext cx="413353" cy="794587"/>
              <a:chOff x="5304862" y="-789923"/>
              <a:chExt cx="645890" cy="1241591"/>
            </a:xfrm>
          </p:grpSpPr>
          <p:grpSp>
            <p:nvGrpSpPr>
              <p:cNvPr id="16" name="그룹 15">
                <a:extLst>
                  <a:ext uri="{FF2B5EF4-FFF2-40B4-BE49-F238E27FC236}">
                    <a16:creationId xmlns:a16="http://schemas.microsoft.com/office/drawing/2014/main" id="{5E76A47E-F7A7-4DA1-9B8C-D7B1A60D5D71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21" name="이등변 삼각형 49">
                  <a:extLst>
                    <a:ext uri="{FF2B5EF4-FFF2-40B4-BE49-F238E27FC236}">
                      <a16:creationId xmlns:a16="http://schemas.microsoft.com/office/drawing/2014/main" id="{67190486-51A1-4AB6-8B4F-B570F9832336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/>
                </a:p>
              </p:txBody>
            </p:sp>
            <p:sp>
              <p:nvSpPr>
                <p:cNvPr id="22" name="자유형: 도형 21">
                  <a:extLst>
                    <a:ext uri="{FF2B5EF4-FFF2-40B4-BE49-F238E27FC236}">
                      <a16:creationId xmlns:a16="http://schemas.microsoft.com/office/drawing/2014/main" id="{56F15390-B3DB-4D76-834D-291CE0D12AD3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23" name="자유형: 도형 22">
                  <a:extLst>
                    <a:ext uri="{FF2B5EF4-FFF2-40B4-BE49-F238E27FC236}">
                      <a16:creationId xmlns:a16="http://schemas.microsoft.com/office/drawing/2014/main" id="{3BA87288-70D8-4753-8DAA-8CA1C332EF6C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AD475AD4-CA04-4B61-9BB4-408BA6A11E05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1B106404-A3F8-4193-8435-FA430BEB5473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9408417A-6F35-4CB8-93DD-4FB5074FE702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3058858D-8ACE-40F2-B778-D2BFBF4553F3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  <p:sp>
        <p:nvSpPr>
          <p:cNvPr id="12" name="Frame 11"/>
          <p:cNvSpPr/>
          <p:nvPr/>
        </p:nvSpPr>
        <p:spPr>
          <a:xfrm>
            <a:off x="335360" y="452670"/>
            <a:ext cx="11521280" cy="5952661"/>
          </a:xfrm>
          <a:prstGeom prst="frame">
            <a:avLst>
              <a:gd name="adj1" fmla="val 1236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26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ello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7968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23EB7A4-0598-4887-ACB7-E8220F8DDFED}"/>
              </a:ext>
            </a:extLst>
          </p:cNvPr>
          <p:cNvGrpSpPr/>
          <p:nvPr/>
        </p:nvGrpSpPr>
        <p:grpSpPr>
          <a:xfrm>
            <a:off x="2536949" y="309809"/>
            <a:ext cx="7493412" cy="6184588"/>
            <a:chOff x="1902711" y="497586"/>
            <a:chExt cx="5620059" cy="4638441"/>
          </a:xfrm>
        </p:grpSpPr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C4167999-582F-4DE1-8524-427663DA86EB}"/>
                </a:ext>
              </a:extLst>
            </p:cNvPr>
            <p:cNvGrpSpPr/>
            <p:nvPr userDrawn="1"/>
          </p:nvGrpSpPr>
          <p:grpSpPr>
            <a:xfrm>
              <a:off x="1902711" y="1537517"/>
              <a:ext cx="5620059" cy="3598510"/>
              <a:chOff x="2401342" y="248706"/>
              <a:chExt cx="5620059" cy="3598510"/>
            </a:xfrm>
            <a:solidFill>
              <a:schemeClr val="bg1"/>
            </a:solidFill>
          </p:grpSpPr>
          <p:sp>
            <p:nvSpPr>
              <p:cNvPr id="54" name="Oval 11">
                <a:extLst>
                  <a:ext uri="{FF2B5EF4-FFF2-40B4-BE49-F238E27FC236}">
                    <a16:creationId xmlns:a16="http://schemas.microsoft.com/office/drawing/2014/main" id="{36E509A3-52CE-4453-9564-E704D9C6F3F0}"/>
                  </a:ext>
                </a:extLst>
              </p:cNvPr>
              <p:cNvSpPr/>
              <p:nvPr userDrawn="1"/>
            </p:nvSpPr>
            <p:spPr>
              <a:xfrm>
                <a:off x="4283968" y="941198"/>
                <a:ext cx="956850" cy="9568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55" name="Oval 11">
                <a:extLst>
                  <a:ext uri="{FF2B5EF4-FFF2-40B4-BE49-F238E27FC236}">
                    <a16:creationId xmlns:a16="http://schemas.microsoft.com/office/drawing/2014/main" id="{D8641ACF-24EC-4119-AF47-45C5E6B69718}"/>
                  </a:ext>
                </a:extLst>
              </p:cNvPr>
              <p:cNvSpPr/>
              <p:nvPr userDrawn="1"/>
            </p:nvSpPr>
            <p:spPr>
              <a:xfrm>
                <a:off x="4080672" y="1386488"/>
                <a:ext cx="491180" cy="4911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56" name="Oval 11">
                <a:extLst>
                  <a:ext uri="{FF2B5EF4-FFF2-40B4-BE49-F238E27FC236}">
                    <a16:creationId xmlns:a16="http://schemas.microsoft.com/office/drawing/2014/main" id="{3873CDEC-688A-4EE6-8974-D80E43FF9273}"/>
                  </a:ext>
                </a:extLst>
              </p:cNvPr>
              <p:cNvSpPr/>
              <p:nvPr userDrawn="1"/>
            </p:nvSpPr>
            <p:spPr>
              <a:xfrm>
                <a:off x="3485352" y="1717923"/>
                <a:ext cx="1190640" cy="1190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57" name="Oval 11">
                <a:extLst>
                  <a:ext uri="{FF2B5EF4-FFF2-40B4-BE49-F238E27FC236}">
                    <a16:creationId xmlns:a16="http://schemas.microsoft.com/office/drawing/2014/main" id="{B93DE707-F71B-42F6-A0EB-DFC85BA873B2}"/>
                  </a:ext>
                </a:extLst>
              </p:cNvPr>
              <p:cNvSpPr/>
              <p:nvPr userDrawn="1"/>
            </p:nvSpPr>
            <p:spPr>
              <a:xfrm>
                <a:off x="2886827" y="1894030"/>
                <a:ext cx="1190640" cy="1190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58" name="Oval 11">
                <a:extLst>
                  <a:ext uri="{FF2B5EF4-FFF2-40B4-BE49-F238E27FC236}">
                    <a16:creationId xmlns:a16="http://schemas.microsoft.com/office/drawing/2014/main" id="{3A7AC84B-9DE8-4557-8141-47C15EEBD952}"/>
                  </a:ext>
                </a:extLst>
              </p:cNvPr>
              <p:cNvSpPr/>
              <p:nvPr userDrawn="1"/>
            </p:nvSpPr>
            <p:spPr>
              <a:xfrm>
                <a:off x="2401342" y="2516235"/>
                <a:ext cx="784747" cy="7847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59" name="Oval 11">
                <a:extLst>
                  <a:ext uri="{FF2B5EF4-FFF2-40B4-BE49-F238E27FC236}">
                    <a16:creationId xmlns:a16="http://schemas.microsoft.com/office/drawing/2014/main" id="{F200C86F-3147-4417-909C-8AA712602B15}"/>
                  </a:ext>
                </a:extLst>
              </p:cNvPr>
              <p:cNvSpPr/>
              <p:nvPr userDrawn="1"/>
            </p:nvSpPr>
            <p:spPr>
              <a:xfrm>
                <a:off x="3017096" y="2797485"/>
                <a:ext cx="784747" cy="7847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0" name="Oval 11">
                <a:extLst>
                  <a:ext uri="{FF2B5EF4-FFF2-40B4-BE49-F238E27FC236}">
                    <a16:creationId xmlns:a16="http://schemas.microsoft.com/office/drawing/2014/main" id="{C19D843C-2344-43CD-A232-FDCAF8F43CA5}"/>
                  </a:ext>
                </a:extLst>
              </p:cNvPr>
              <p:cNvSpPr/>
              <p:nvPr userDrawn="1"/>
            </p:nvSpPr>
            <p:spPr>
              <a:xfrm>
                <a:off x="3562974" y="2003019"/>
                <a:ext cx="1844197" cy="184419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1" name="Oval 11">
                <a:extLst>
                  <a:ext uri="{FF2B5EF4-FFF2-40B4-BE49-F238E27FC236}">
                    <a16:creationId xmlns:a16="http://schemas.microsoft.com/office/drawing/2014/main" id="{1D594D95-F75F-4683-A364-E7EFD943F93B}"/>
                  </a:ext>
                </a:extLst>
              </p:cNvPr>
              <p:cNvSpPr/>
              <p:nvPr userDrawn="1"/>
            </p:nvSpPr>
            <p:spPr>
              <a:xfrm>
                <a:off x="4999309" y="3011131"/>
                <a:ext cx="784747" cy="7847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2" name="Oval 11">
                <a:extLst>
                  <a:ext uri="{FF2B5EF4-FFF2-40B4-BE49-F238E27FC236}">
                    <a16:creationId xmlns:a16="http://schemas.microsoft.com/office/drawing/2014/main" id="{95DD39E7-93D6-494C-A36E-247288990A90}"/>
                  </a:ext>
                </a:extLst>
              </p:cNvPr>
              <p:cNvSpPr/>
              <p:nvPr userDrawn="1"/>
            </p:nvSpPr>
            <p:spPr>
              <a:xfrm>
                <a:off x="5653222" y="2981733"/>
                <a:ext cx="784747" cy="7847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3" name="Oval 11">
                <a:extLst>
                  <a:ext uri="{FF2B5EF4-FFF2-40B4-BE49-F238E27FC236}">
                    <a16:creationId xmlns:a16="http://schemas.microsoft.com/office/drawing/2014/main" id="{0724B3EB-D2BA-46AD-9B24-8F61182FFCCE}"/>
                  </a:ext>
                </a:extLst>
              </p:cNvPr>
              <p:cNvSpPr/>
              <p:nvPr userDrawn="1"/>
            </p:nvSpPr>
            <p:spPr>
              <a:xfrm>
                <a:off x="6035666" y="2445747"/>
                <a:ext cx="1363186" cy="136318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4" name="Oval 11">
                <a:extLst>
                  <a:ext uri="{FF2B5EF4-FFF2-40B4-BE49-F238E27FC236}">
                    <a16:creationId xmlns:a16="http://schemas.microsoft.com/office/drawing/2014/main" id="{BDBBA2C7-3C34-4968-B283-7486C3E66CD2}"/>
                  </a:ext>
                </a:extLst>
              </p:cNvPr>
              <p:cNvSpPr/>
              <p:nvPr userDrawn="1"/>
            </p:nvSpPr>
            <p:spPr>
              <a:xfrm>
                <a:off x="7037784" y="2729409"/>
                <a:ext cx="784747" cy="7847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5" name="Oval 11">
                <a:extLst>
                  <a:ext uri="{FF2B5EF4-FFF2-40B4-BE49-F238E27FC236}">
                    <a16:creationId xmlns:a16="http://schemas.microsoft.com/office/drawing/2014/main" id="{1D3596EF-83B2-4D77-9900-8FBA5EF934B2}"/>
                  </a:ext>
                </a:extLst>
              </p:cNvPr>
              <p:cNvSpPr/>
              <p:nvPr userDrawn="1"/>
            </p:nvSpPr>
            <p:spPr>
              <a:xfrm>
                <a:off x="6658215" y="1725625"/>
                <a:ext cx="1363186" cy="136318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6" name="Oval 11">
                <a:extLst>
                  <a:ext uri="{FF2B5EF4-FFF2-40B4-BE49-F238E27FC236}">
                    <a16:creationId xmlns:a16="http://schemas.microsoft.com/office/drawing/2014/main" id="{478452D7-D34C-4072-B618-5EA4D20571B3}"/>
                  </a:ext>
                </a:extLst>
              </p:cNvPr>
              <p:cNvSpPr/>
              <p:nvPr userDrawn="1"/>
            </p:nvSpPr>
            <p:spPr>
              <a:xfrm>
                <a:off x="4702059" y="880592"/>
                <a:ext cx="1040194" cy="104019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7" name="Oval 11">
                <a:extLst>
                  <a:ext uri="{FF2B5EF4-FFF2-40B4-BE49-F238E27FC236}">
                    <a16:creationId xmlns:a16="http://schemas.microsoft.com/office/drawing/2014/main" id="{B67A8B79-3441-4CEE-82A3-001ECBD4DD6C}"/>
                  </a:ext>
                </a:extLst>
              </p:cNvPr>
              <p:cNvSpPr/>
              <p:nvPr userDrawn="1"/>
            </p:nvSpPr>
            <p:spPr>
              <a:xfrm>
                <a:off x="5200227" y="1153449"/>
                <a:ext cx="1040194" cy="104019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8" name="Oval 11">
                <a:extLst>
                  <a:ext uri="{FF2B5EF4-FFF2-40B4-BE49-F238E27FC236}">
                    <a16:creationId xmlns:a16="http://schemas.microsoft.com/office/drawing/2014/main" id="{39EC19EA-7198-4F0B-A95B-49D0CF19C8F2}"/>
                  </a:ext>
                </a:extLst>
              </p:cNvPr>
              <p:cNvSpPr/>
              <p:nvPr userDrawn="1"/>
            </p:nvSpPr>
            <p:spPr>
              <a:xfrm>
                <a:off x="5945245" y="1484448"/>
                <a:ext cx="701108" cy="701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69" name="Oval 11">
                <a:extLst>
                  <a:ext uri="{FF2B5EF4-FFF2-40B4-BE49-F238E27FC236}">
                    <a16:creationId xmlns:a16="http://schemas.microsoft.com/office/drawing/2014/main" id="{6F4820F4-E538-4700-880A-FA8685A41A3B}"/>
                  </a:ext>
                </a:extLst>
              </p:cNvPr>
              <p:cNvSpPr/>
              <p:nvPr userDrawn="1"/>
            </p:nvSpPr>
            <p:spPr>
              <a:xfrm>
                <a:off x="6121822" y="1792219"/>
                <a:ext cx="1040194" cy="104019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70" name="Oval 11">
                <a:extLst>
                  <a:ext uri="{FF2B5EF4-FFF2-40B4-BE49-F238E27FC236}">
                    <a16:creationId xmlns:a16="http://schemas.microsoft.com/office/drawing/2014/main" id="{413F6B1E-425D-4873-9467-3AC4066BB2ED}"/>
                  </a:ext>
                </a:extLst>
              </p:cNvPr>
              <p:cNvSpPr/>
              <p:nvPr userDrawn="1"/>
            </p:nvSpPr>
            <p:spPr>
              <a:xfrm>
                <a:off x="4251327" y="1369850"/>
                <a:ext cx="2136016" cy="21360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71" name="사다리꼴 70">
                <a:extLst>
                  <a:ext uri="{FF2B5EF4-FFF2-40B4-BE49-F238E27FC236}">
                    <a16:creationId xmlns:a16="http://schemas.microsoft.com/office/drawing/2014/main" id="{B0CB0B17-591E-4DAC-A92C-EBD6A95CAE9D}"/>
                  </a:ext>
                </a:extLst>
              </p:cNvPr>
              <p:cNvSpPr/>
              <p:nvPr userDrawn="1"/>
            </p:nvSpPr>
            <p:spPr>
              <a:xfrm>
                <a:off x="4765704" y="248706"/>
                <a:ext cx="608632" cy="1216152"/>
              </a:xfrm>
              <a:prstGeom prst="trapezoi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id="{0273FAE2-233C-451C-ABAD-157761C173D3}"/>
                </a:ext>
              </a:extLst>
            </p:cNvPr>
            <p:cNvGrpSpPr/>
            <p:nvPr userDrawn="1"/>
          </p:nvGrpSpPr>
          <p:grpSpPr>
            <a:xfrm>
              <a:off x="4249055" y="497586"/>
              <a:ext cx="645890" cy="1241591"/>
              <a:chOff x="5304862" y="-789923"/>
              <a:chExt cx="645890" cy="1241591"/>
            </a:xfrm>
          </p:grpSpPr>
          <p:grpSp>
            <p:nvGrpSpPr>
              <p:cNvPr id="73" name="그룹 72">
                <a:extLst>
                  <a:ext uri="{FF2B5EF4-FFF2-40B4-BE49-F238E27FC236}">
                    <a16:creationId xmlns:a16="http://schemas.microsoft.com/office/drawing/2014/main" id="{F294317C-D093-4716-BC39-F4EDB7B37133}"/>
                  </a:ext>
                </a:extLst>
              </p:cNvPr>
              <p:cNvGrpSpPr/>
              <p:nvPr userDrawn="1"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78" name="이등변 삼각형 49">
                  <a:extLst>
                    <a:ext uri="{FF2B5EF4-FFF2-40B4-BE49-F238E27FC236}">
                      <a16:creationId xmlns:a16="http://schemas.microsoft.com/office/drawing/2014/main" id="{28122585-D90D-4D44-AC50-0A8C9106EF95}"/>
                    </a:ext>
                  </a:extLst>
                </p:cNvPr>
                <p:cNvSpPr/>
                <p:nvPr userDrawn="1"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>
                    <a:gd name="connsiteX0" fmla="*/ 0 w 311344"/>
                    <a:gd name="connsiteY0" fmla="*/ 1049255 h 1049255"/>
                    <a:gd name="connsiteX1" fmla="*/ 155672 w 311344"/>
                    <a:gd name="connsiteY1" fmla="*/ 0 h 1049255"/>
                    <a:gd name="connsiteX2" fmla="*/ 311344 w 311344"/>
                    <a:gd name="connsiteY2" fmla="*/ 1049255 h 1049255"/>
                    <a:gd name="connsiteX3" fmla="*/ 0 w 311344"/>
                    <a:gd name="connsiteY3" fmla="*/ 1049255 h 1049255"/>
                    <a:gd name="connsiteX0" fmla="*/ 45684 w 357028"/>
                    <a:gd name="connsiteY0" fmla="*/ 1049255 h 1049255"/>
                    <a:gd name="connsiteX1" fmla="*/ 201356 w 357028"/>
                    <a:gd name="connsiteY1" fmla="*/ 0 h 1049255"/>
                    <a:gd name="connsiteX2" fmla="*/ 357028 w 357028"/>
                    <a:gd name="connsiteY2" fmla="*/ 1049255 h 1049255"/>
                    <a:gd name="connsiteX3" fmla="*/ 45684 w 357028"/>
                    <a:gd name="connsiteY3" fmla="*/ 1049255 h 1049255"/>
                    <a:gd name="connsiteX0" fmla="*/ 45684 w 416158"/>
                    <a:gd name="connsiteY0" fmla="*/ 1049255 h 1049255"/>
                    <a:gd name="connsiteX1" fmla="*/ 201356 w 416158"/>
                    <a:gd name="connsiteY1" fmla="*/ 0 h 1049255"/>
                    <a:gd name="connsiteX2" fmla="*/ 357028 w 416158"/>
                    <a:gd name="connsiteY2" fmla="*/ 1049255 h 1049255"/>
                    <a:gd name="connsiteX3" fmla="*/ 45684 w 416158"/>
                    <a:gd name="connsiteY3" fmla="*/ 1049255 h 1049255"/>
                    <a:gd name="connsiteX0" fmla="*/ 87161 w 457635"/>
                    <a:gd name="connsiteY0" fmla="*/ 1049255 h 1049255"/>
                    <a:gd name="connsiteX1" fmla="*/ 242833 w 457635"/>
                    <a:gd name="connsiteY1" fmla="*/ 0 h 1049255"/>
                    <a:gd name="connsiteX2" fmla="*/ 398505 w 457635"/>
                    <a:gd name="connsiteY2" fmla="*/ 1049255 h 1049255"/>
                    <a:gd name="connsiteX3" fmla="*/ 87161 w 457635"/>
                    <a:gd name="connsiteY3" fmla="*/ 1049255 h 1049255"/>
                    <a:gd name="connsiteX0" fmla="*/ 87161 w 500627"/>
                    <a:gd name="connsiteY0" fmla="*/ 1049255 h 1049255"/>
                    <a:gd name="connsiteX1" fmla="*/ 242833 w 500627"/>
                    <a:gd name="connsiteY1" fmla="*/ 0 h 1049255"/>
                    <a:gd name="connsiteX2" fmla="*/ 398505 w 500627"/>
                    <a:gd name="connsiteY2" fmla="*/ 1049255 h 1049255"/>
                    <a:gd name="connsiteX3" fmla="*/ 87161 w 500627"/>
                    <a:gd name="connsiteY3" fmla="*/ 1049255 h 1049255"/>
                    <a:gd name="connsiteX0" fmla="*/ 91187 w 504653"/>
                    <a:gd name="connsiteY0" fmla="*/ 1049255 h 1049255"/>
                    <a:gd name="connsiteX1" fmla="*/ 246859 w 504653"/>
                    <a:gd name="connsiteY1" fmla="*/ 0 h 1049255"/>
                    <a:gd name="connsiteX2" fmla="*/ 402531 w 504653"/>
                    <a:gd name="connsiteY2" fmla="*/ 1049255 h 1049255"/>
                    <a:gd name="connsiteX3" fmla="*/ 91187 w 504653"/>
                    <a:gd name="connsiteY3" fmla="*/ 1049255 h 1049255"/>
                    <a:gd name="connsiteX0" fmla="*/ 91187 w 500775"/>
                    <a:gd name="connsiteY0" fmla="*/ 1049255 h 1049255"/>
                    <a:gd name="connsiteX1" fmla="*/ 246859 w 500775"/>
                    <a:gd name="connsiteY1" fmla="*/ 0 h 1049255"/>
                    <a:gd name="connsiteX2" fmla="*/ 402531 w 500775"/>
                    <a:gd name="connsiteY2" fmla="*/ 1049255 h 1049255"/>
                    <a:gd name="connsiteX3" fmla="*/ 91187 w 500775"/>
                    <a:gd name="connsiteY3" fmla="*/ 1049255 h 1049255"/>
                    <a:gd name="connsiteX0" fmla="*/ 91187 w 484758"/>
                    <a:gd name="connsiteY0" fmla="*/ 1049255 h 1049255"/>
                    <a:gd name="connsiteX1" fmla="*/ 246859 w 484758"/>
                    <a:gd name="connsiteY1" fmla="*/ 0 h 1049255"/>
                    <a:gd name="connsiteX2" fmla="*/ 402531 w 484758"/>
                    <a:gd name="connsiteY2" fmla="*/ 1049255 h 1049255"/>
                    <a:gd name="connsiteX3" fmla="*/ 91187 w 484758"/>
                    <a:gd name="connsiteY3" fmla="*/ 1049255 h 1049255"/>
                    <a:gd name="connsiteX0" fmla="*/ 91187 w 488692"/>
                    <a:gd name="connsiteY0" fmla="*/ 1049255 h 1049255"/>
                    <a:gd name="connsiteX1" fmla="*/ 246859 w 488692"/>
                    <a:gd name="connsiteY1" fmla="*/ 0 h 1049255"/>
                    <a:gd name="connsiteX2" fmla="*/ 402531 w 488692"/>
                    <a:gd name="connsiteY2" fmla="*/ 1049255 h 1049255"/>
                    <a:gd name="connsiteX3" fmla="*/ 91187 w 488692"/>
                    <a:gd name="connsiteY3" fmla="*/ 1049255 h 1049255"/>
                    <a:gd name="connsiteX0" fmla="*/ 91187 w 492707"/>
                    <a:gd name="connsiteY0" fmla="*/ 1049255 h 1049255"/>
                    <a:gd name="connsiteX1" fmla="*/ 246859 w 492707"/>
                    <a:gd name="connsiteY1" fmla="*/ 0 h 1049255"/>
                    <a:gd name="connsiteX2" fmla="*/ 402531 w 492707"/>
                    <a:gd name="connsiteY2" fmla="*/ 1049255 h 1049255"/>
                    <a:gd name="connsiteX3" fmla="*/ 91187 w 492707"/>
                    <a:gd name="connsiteY3" fmla="*/ 1049255 h 1049255"/>
                    <a:gd name="connsiteX0" fmla="*/ 95257 w 496777"/>
                    <a:gd name="connsiteY0" fmla="*/ 1049255 h 1049255"/>
                    <a:gd name="connsiteX1" fmla="*/ 250929 w 496777"/>
                    <a:gd name="connsiteY1" fmla="*/ 0 h 1049255"/>
                    <a:gd name="connsiteX2" fmla="*/ 406601 w 496777"/>
                    <a:gd name="connsiteY2" fmla="*/ 1049255 h 1049255"/>
                    <a:gd name="connsiteX3" fmla="*/ 95257 w 496777"/>
                    <a:gd name="connsiteY3" fmla="*/ 1049255 h 1049255"/>
                    <a:gd name="connsiteX0" fmla="*/ 95257 w 485293"/>
                    <a:gd name="connsiteY0" fmla="*/ 1049255 h 1049255"/>
                    <a:gd name="connsiteX1" fmla="*/ 250929 w 485293"/>
                    <a:gd name="connsiteY1" fmla="*/ 0 h 1049255"/>
                    <a:gd name="connsiteX2" fmla="*/ 406601 w 485293"/>
                    <a:gd name="connsiteY2" fmla="*/ 1049255 h 1049255"/>
                    <a:gd name="connsiteX3" fmla="*/ 95257 w 485293"/>
                    <a:gd name="connsiteY3" fmla="*/ 1049255 h 1049255"/>
                    <a:gd name="connsiteX0" fmla="*/ 95257 w 494828"/>
                    <a:gd name="connsiteY0" fmla="*/ 1049255 h 1049255"/>
                    <a:gd name="connsiteX1" fmla="*/ 250929 w 494828"/>
                    <a:gd name="connsiteY1" fmla="*/ 0 h 1049255"/>
                    <a:gd name="connsiteX2" fmla="*/ 406601 w 494828"/>
                    <a:gd name="connsiteY2" fmla="*/ 1049255 h 1049255"/>
                    <a:gd name="connsiteX3" fmla="*/ 95257 w 494828"/>
                    <a:gd name="connsiteY3" fmla="*/ 1049255 h 1049255"/>
                    <a:gd name="connsiteX0" fmla="*/ 95257 w 493814"/>
                    <a:gd name="connsiteY0" fmla="*/ 1049255 h 1049255"/>
                    <a:gd name="connsiteX1" fmla="*/ 250929 w 493814"/>
                    <a:gd name="connsiteY1" fmla="*/ 0 h 1049255"/>
                    <a:gd name="connsiteX2" fmla="*/ 406601 w 493814"/>
                    <a:gd name="connsiteY2" fmla="*/ 1049255 h 1049255"/>
                    <a:gd name="connsiteX3" fmla="*/ 95257 w 493814"/>
                    <a:gd name="connsiteY3" fmla="*/ 1049255 h 1049255"/>
                    <a:gd name="connsiteX0" fmla="*/ 95257 w 496864"/>
                    <a:gd name="connsiteY0" fmla="*/ 1049255 h 1049255"/>
                    <a:gd name="connsiteX1" fmla="*/ 250929 w 496864"/>
                    <a:gd name="connsiteY1" fmla="*/ 0 h 1049255"/>
                    <a:gd name="connsiteX2" fmla="*/ 406601 w 496864"/>
                    <a:gd name="connsiteY2" fmla="*/ 1049255 h 1049255"/>
                    <a:gd name="connsiteX3" fmla="*/ 95257 w 496864"/>
                    <a:gd name="connsiteY3" fmla="*/ 1049255 h 1049255"/>
                    <a:gd name="connsiteX0" fmla="*/ 95257 w 497887"/>
                    <a:gd name="connsiteY0" fmla="*/ 1049255 h 1049255"/>
                    <a:gd name="connsiteX1" fmla="*/ 250929 w 497887"/>
                    <a:gd name="connsiteY1" fmla="*/ 0 h 1049255"/>
                    <a:gd name="connsiteX2" fmla="*/ 406601 w 497887"/>
                    <a:gd name="connsiteY2" fmla="*/ 1049255 h 1049255"/>
                    <a:gd name="connsiteX3" fmla="*/ 95257 w 497887"/>
                    <a:gd name="connsiteY3" fmla="*/ 1049255 h 1049255"/>
                    <a:gd name="connsiteX0" fmla="*/ 95257 w 495969"/>
                    <a:gd name="connsiteY0" fmla="*/ 1049255 h 1049255"/>
                    <a:gd name="connsiteX1" fmla="*/ 250929 w 495969"/>
                    <a:gd name="connsiteY1" fmla="*/ 0 h 1049255"/>
                    <a:gd name="connsiteX2" fmla="*/ 406601 w 495969"/>
                    <a:gd name="connsiteY2" fmla="*/ 1049255 h 1049255"/>
                    <a:gd name="connsiteX3" fmla="*/ 95257 w 495969"/>
                    <a:gd name="connsiteY3" fmla="*/ 1049255 h 1049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95969" h="1049255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79" name="자유형: 도형 78">
                  <a:extLst>
                    <a:ext uri="{FF2B5EF4-FFF2-40B4-BE49-F238E27FC236}">
                      <a16:creationId xmlns:a16="http://schemas.microsoft.com/office/drawing/2014/main" id="{CA4A1B48-5DCF-4240-B908-5565A0B620C1}"/>
                    </a:ext>
                  </a:extLst>
                </p:cNvPr>
                <p:cNvSpPr/>
                <p:nvPr userDrawn="1"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>
                    <a:gd name="connsiteX0" fmla="*/ 0 w 364003"/>
                    <a:gd name="connsiteY0" fmla="*/ 0 h 92935"/>
                    <a:gd name="connsiteX1" fmla="*/ 364003 w 364003"/>
                    <a:gd name="connsiteY1" fmla="*/ 0 h 92935"/>
                    <a:gd name="connsiteX2" fmla="*/ 336518 w 364003"/>
                    <a:gd name="connsiteY2" fmla="*/ 92935 h 92935"/>
                    <a:gd name="connsiteX3" fmla="*/ 25174 w 364003"/>
                    <a:gd name="connsiteY3" fmla="*/ 92935 h 92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4003" h="92935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80" name="자유형: 도형 79">
                  <a:extLst>
                    <a:ext uri="{FF2B5EF4-FFF2-40B4-BE49-F238E27FC236}">
                      <a16:creationId xmlns:a16="http://schemas.microsoft.com/office/drawing/2014/main" id="{28D35705-FE6E-444A-A4F2-216FB36C2D3C}"/>
                    </a:ext>
                  </a:extLst>
                </p:cNvPr>
                <p:cNvSpPr/>
                <p:nvPr userDrawn="1"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>
                    <a:gd name="connsiteX0" fmla="*/ 227272 w 444279"/>
                    <a:gd name="connsiteY0" fmla="*/ 0 h 350537"/>
                    <a:gd name="connsiteX1" fmla="*/ 440556 w 444279"/>
                    <a:gd name="connsiteY1" fmla="*/ 335046 h 350537"/>
                    <a:gd name="connsiteX2" fmla="*/ 444279 w 444279"/>
                    <a:gd name="connsiteY2" fmla="*/ 350537 h 350537"/>
                    <a:gd name="connsiteX3" fmla="*/ 0 w 444279"/>
                    <a:gd name="connsiteY3" fmla="*/ 350537 h 350537"/>
                    <a:gd name="connsiteX4" fmla="*/ 8223 w 444279"/>
                    <a:gd name="connsiteY4" fmla="*/ 318604 h 350537"/>
                    <a:gd name="connsiteX5" fmla="*/ 227272 w 444279"/>
                    <a:gd name="connsiteY5" fmla="*/ 0 h 350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279" h="350537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  <p:sp>
            <p:nvSpPr>
              <p:cNvPr id="74" name="타원 73">
                <a:extLst>
                  <a:ext uri="{FF2B5EF4-FFF2-40B4-BE49-F238E27FC236}">
                    <a16:creationId xmlns:a16="http://schemas.microsoft.com/office/drawing/2014/main" id="{833271DD-6F14-4B18-BE97-D6CF7744263D}"/>
                  </a:ext>
                </a:extLst>
              </p:cNvPr>
              <p:cNvSpPr/>
              <p:nvPr userDrawn="1"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75" name="직사각형 74">
                <a:extLst>
                  <a:ext uri="{FF2B5EF4-FFF2-40B4-BE49-F238E27FC236}">
                    <a16:creationId xmlns:a16="http://schemas.microsoft.com/office/drawing/2014/main" id="{32141932-F9EE-4187-BBBC-79F2AADC7FB5}"/>
                  </a:ext>
                </a:extLst>
              </p:cNvPr>
              <p:cNvSpPr/>
              <p:nvPr userDrawn="1"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76" name="자유형: 도형 75">
                <a:extLst>
                  <a:ext uri="{FF2B5EF4-FFF2-40B4-BE49-F238E27FC236}">
                    <a16:creationId xmlns:a16="http://schemas.microsoft.com/office/drawing/2014/main" id="{C4A28A23-9A45-480D-9AE0-AC8E03B407E4}"/>
                  </a:ext>
                </a:extLst>
              </p:cNvPr>
              <p:cNvSpPr/>
              <p:nvPr userDrawn="1"/>
            </p:nvSpPr>
            <p:spPr>
              <a:xfrm>
                <a:off x="5304862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77" name="자유형: 도형 76">
                <a:extLst>
                  <a:ext uri="{FF2B5EF4-FFF2-40B4-BE49-F238E27FC236}">
                    <a16:creationId xmlns:a16="http://schemas.microsoft.com/office/drawing/2014/main" id="{E5282C72-98DB-48D8-88FE-2DFA994D4B88}"/>
                  </a:ext>
                </a:extLst>
              </p:cNvPr>
              <p:cNvSpPr/>
              <p:nvPr userDrawn="1"/>
            </p:nvSpPr>
            <p:spPr>
              <a:xfrm flipH="1">
                <a:off x="5807099" y="-1556"/>
                <a:ext cx="143653" cy="453224"/>
              </a:xfrm>
              <a:custGeom>
                <a:avLst/>
                <a:gdLst>
                  <a:gd name="connsiteX0" fmla="*/ 71561 w 116619"/>
                  <a:gd name="connsiteY0" fmla="*/ 0 h 453224"/>
                  <a:gd name="connsiteX1" fmla="*/ 116619 w 116619"/>
                  <a:gd name="connsiteY1" fmla="*/ 145774 h 453224"/>
                  <a:gd name="connsiteX2" fmla="*/ 0 w 116619"/>
                  <a:gd name="connsiteY2" fmla="*/ 453224 h 453224"/>
                  <a:gd name="connsiteX3" fmla="*/ 71561 w 116619"/>
                  <a:gd name="connsiteY3" fmla="*/ 0 h 453224"/>
                  <a:gd name="connsiteX0" fmla="*/ 78782 w 123840"/>
                  <a:gd name="connsiteY0" fmla="*/ 0 h 453224"/>
                  <a:gd name="connsiteX1" fmla="*/ 123840 w 123840"/>
                  <a:gd name="connsiteY1" fmla="*/ 145774 h 453224"/>
                  <a:gd name="connsiteX2" fmla="*/ 7221 w 123840"/>
                  <a:gd name="connsiteY2" fmla="*/ 453224 h 453224"/>
                  <a:gd name="connsiteX3" fmla="*/ 78782 w 123840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3711 w 138769"/>
                  <a:gd name="connsiteY0" fmla="*/ 0 h 453224"/>
                  <a:gd name="connsiteX1" fmla="*/ 138769 w 138769"/>
                  <a:gd name="connsiteY1" fmla="*/ 145774 h 453224"/>
                  <a:gd name="connsiteX2" fmla="*/ 22150 w 138769"/>
                  <a:gd name="connsiteY2" fmla="*/ 453224 h 453224"/>
                  <a:gd name="connsiteX3" fmla="*/ 93711 w 138769"/>
                  <a:gd name="connsiteY3" fmla="*/ 0 h 453224"/>
                  <a:gd name="connsiteX0" fmla="*/ 95845 w 140903"/>
                  <a:gd name="connsiteY0" fmla="*/ 0 h 453224"/>
                  <a:gd name="connsiteX1" fmla="*/ 140903 w 140903"/>
                  <a:gd name="connsiteY1" fmla="*/ 145774 h 453224"/>
                  <a:gd name="connsiteX2" fmla="*/ 24284 w 140903"/>
                  <a:gd name="connsiteY2" fmla="*/ 453224 h 453224"/>
                  <a:gd name="connsiteX3" fmla="*/ 95845 w 140903"/>
                  <a:gd name="connsiteY3" fmla="*/ 0 h 453224"/>
                  <a:gd name="connsiteX0" fmla="*/ 98595 w 143653"/>
                  <a:gd name="connsiteY0" fmla="*/ 0 h 453224"/>
                  <a:gd name="connsiteX1" fmla="*/ 143653 w 143653"/>
                  <a:gd name="connsiteY1" fmla="*/ 145774 h 453224"/>
                  <a:gd name="connsiteX2" fmla="*/ 27034 w 143653"/>
                  <a:gd name="connsiteY2" fmla="*/ 453224 h 453224"/>
                  <a:gd name="connsiteX3" fmla="*/ 98595 w 143653"/>
                  <a:gd name="connsiteY3" fmla="*/ 0 h 453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653" h="453224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488076" y="3909054"/>
            <a:ext cx="5193248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487879" y="4773149"/>
            <a:ext cx="5193248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714128" y="1472678"/>
            <a:ext cx="897131" cy="648281"/>
            <a:chOff x="6495678" y="1779663"/>
            <a:chExt cx="672848" cy="486211"/>
          </a:xfrm>
        </p:grpSpPr>
        <p:sp>
          <p:nvSpPr>
            <p:cNvPr id="17" name="Oval 16"/>
            <p:cNvSpPr/>
            <p:nvPr userDrawn="1"/>
          </p:nvSpPr>
          <p:spPr>
            <a:xfrm>
              <a:off x="6588225" y="1779663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8" name="Oval 17"/>
            <p:cNvSpPr/>
            <p:nvPr userDrawn="1"/>
          </p:nvSpPr>
          <p:spPr>
            <a:xfrm>
              <a:off x="6872020" y="1913390"/>
              <a:ext cx="296506" cy="2965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9" name="Oval 18"/>
            <p:cNvSpPr/>
            <p:nvPr userDrawn="1"/>
          </p:nvSpPr>
          <p:spPr>
            <a:xfrm>
              <a:off x="6495678" y="1995687"/>
              <a:ext cx="270187" cy="270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0" name="Oval 19"/>
            <p:cNvSpPr/>
            <p:nvPr userDrawn="1"/>
          </p:nvSpPr>
          <p:spPr>
            <a:xfrm>
              <a:off x="6698826" y="1995687"/>
              <a:ext cx="270187" cy="270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798603" y="2910860"/>
            <a:ext cx="699460" cy="505441"/>
            <a:chOff x="6495678" y="1779663"/>
            <a:chExt cx="672848" cy="486211"/>
          </a:xfrm>
        </p:grpSpPr>
        <p:sp>
          <p:nvSpPr>
            <p:cNvPr id="22" name="Oval 21"/>
            <p:cNvSpPr/>
            <p:nvPr userDrawn="1"/>
          </p:nvSpPr>
          <p:spPr>
            <a:xfrm>
              <a:off x="6588225" y="1779663"/>
              <a:ext cx="432048" cy="432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6872020" y="1913390"/>
              <a:ext cx="296506" cy="2965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6495678" y="1995687"/>
              <a:ext cx="270187" cy="270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6698826" y="1995687"/>
              <a:ext cx="270187" cy="2701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01984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43873" y="1604120"/>
            <a:ext cx="2281332" cy="4801211"/>
            <a:chOff x="3797105" y="1404992"/>
            <a:chExt cx="1548895" cy="3471014"/>
          </a:xfrm>
        </p:grpSpPr>
        <p:sp>
          <p:nvSpPr>
            <p:cNvPr id="9" name="Rectangle 8"/>
            <p:cNvSpPr/>
            <p:nvPr userDrawn="1"/>
          </p:nvSpPr>
          <p:spPr>
            <a:xfrm>
              <a:off x="3797105" y="1909048"/>
              <a:ext cx="1548000" cy="246290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2" name="Isosceles Triangle 11"/>
            <p:cNvSpPr/>
            <p:nvPr userDrawn="1"/>
          </p:nvSpPr>
          <p:spPr>
            <a:xfrm>
              <a:off x="3797105" y="1404992"/>
              <a:ext cx="1548000" cy="504056"/>
            </a:xfrm>
            <a:prstGeom prst="triangle">
              <a:avLst>
                <a:gd name="adj" fmla="val 4905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 userDrawn="1"/>
          </p:nvSpPr>
          <p:spPr>
            <a:xfrm rot="10800000">
              <a:off x="3798000" y="4371950"/>
              <a:ext cx="1548000" cy="504056"/>
            </a:xfrm>
            <a:prstGeom prst="triangle">
              <a:avLst>
                <a:gd name="adj" fmla="val 4905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049636" y="1749575"/>
            <a:ext cx="2064000" cy="2400000"/>
          </a:xfrm>
          <a:custGeom>
            <a:avLst/>
            <a:gdLst>
              <a:gd name="connsiteX0" fmla="*/ 0 w 1440160"/>
              <a:gd name="connsiteY0" fmla="*/ 626356 h 1252711"/>
              <a:gd name="connsiteX1" fmla="*/ 313178 w 1440160"/>
              <a:gd name="connsiteY1" fmla="*/ 0 h 1252711"/>
              <a:gd name="connsiteX2" fmla="*/ 1126982 w 1440160"/>
              <a:gd name="connsiteY2" fmla="*/ 0 h 1252711"/>
              <a:gd name="connsiteX3" fmla="*/ 1440160 w 1440160"/>
              <a:gd name="connsiteY3" fmla="*/ 626356 h 1252711"/>
              <a:gd name="connsiteX4" fmla="*/ 1126982 w 1440160"/>
              <a:gd name="connsiteY4" fmla="*/ 1252711 h 1252711"/>
              <a:gd name="connsiteX5" fmla="*/ 313178 w 1440160"/>
              <a:gd name="connsiteY5" fmla="*/ 1252711 h 1252711"/>
              <a:gd name="connsiteX6" fmla="*/ 0 w 1440160"/>
              <a:gd name="connsiteY6" fmla="*/ 626356 h 1252711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126982 w 1440160"/>
              <a:gd name="connsiteY2" fmla="*/ 119063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379395 w 1440160"/>
              <a:gd name="connsiteY2" fmla="*/ 409576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379395"/>
              <a:gd name="connsiteY0" fmla="*/ 745419 h 1371774"/>
              <a:gd name="connsiteX1" fmla="*/ 679890 w 1379395"/>
              <a:gd name="connsiteY1" fmla="*/ 0 h 1371774"/>
              <a:gd name="connsiteX2" fmla="*/ 1379395 w 1379395"/>
              <a:gd name="connsiteY2" fmla="*/ 409576 h 1371774"/>
              <a:gd name="connsiteX3" fmla="*/ 1340147 w 1379395"/>
              <a:gd name="connsiteY3" fmla="*/ 1102607 h 1371774"/>
              <a:gd name="connsiteX4" fmla="*/ 1126982 w 1379395"/>
              <a:gd name="connsiteY4" fmla="*/ 1371774 h 1371774"/>
              <a:gd name="connsiteX5" fmla="*/ 313178 w 1379395"/>
              <a:gd name="connsiteY5" fmla="*/ 1371774 h 1371774"/>
              <a:gd name="connsiteX6" fmla="*/ 0 w 1379395"/>
              <a:gd name="connsiteY6" fmla="*/ 745419 h 1371774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313178 w 1379395"/>
              <a:gd name="connsiteY5" fmla="*/ 1371774 h 1483692"/>
              <a:gd name="connsiteX6" fmla="*/ 0 w 1379395"/>
              <a:gd name="connsiteY6" fmla="*/ 745419 h 1483692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65528 w 1379395"/>
              <a:gd name="connsiteY5" fmla="*/ 1086024 h 1483692"/>
              <a:gd name="connsiteX6" fmla="*/ 0 w 1379395"/>
              <a:gd name="connsiteY6" fmla="*/ 745419 h 1483692"/>
              <a:gd name="connsiteX0" fmla="*/ 32104 w 1313867"/>
              <a:gd name="connsiteY0" fmla="*/ 385851 h 1483692"/>
              <a:gd name="connsiteX1" fmla="*/ 614362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3692"/>
              <a:gd name="connsiteX1" fmla="*/ 647699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409576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397669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29387"/>
              <a:gd name="connsiteY0" fmla="*/ 385851 h 1488454"/>
              <a:gd name="connsiteX1" fmla="*/ 647699 w 1329387"/>
              <a:gd name="connsiteY1" fmla="*/ 0 h 1488454"/>
              <a:gd name="connsiteX2" fmla="*/ 1313867 w 1329387"/>
              <a:gd name="connsiteY2" fmla="*/ 397669 h 1488454"/>
              <a:gd name="connsiteX3" fmla="*/ 1329387 w 1329387"/>
              <a:gd name="connsiteY3" fmla="*/ 1097844 h 1488454"/>
              <a:gd name="connsiteX4" fmla="*/ 656641 w 1329387"/>
              <a:gd name="connsiteY4" fmla="*/ 1488454 h 1488454"/>
              <a:gd name="connsiteX5" fmla="*/ 0 w 1329387"/>
              <a:gd name="connsiteY5" fmla="*/ 1086024 h 1488454"/>
              <a:gd name="connsiteX6" fmla="*/ 32104 w 1329387"/>
              <a:gd name="connsiteY6" fmla="*/ 385851 h 1488454"/>
              <a:gd name="connsiteX0" fmla="*/ 0 w 1297283"/>
              <a:gd name="connsiteY0" fmla="*/ 385851 h 1488454"/>
              <a:gd name="connsiteX1" fmla="*/ 615595 w 1297283"/>
              <a:gd name="connsiteY1" fmla="*/ 0 h 1488454"/>
              <a:gd name="connsiteX2" fmla="*/ 1281763 w 1297283"/>
              <a:gd name="connsiteY2" fmla="*/ 397669 h 1488454"/>
              <a:gd name="connsiteX3" fmla="*/ 1297283 w 1297283"/>
              <a:gd name="connsiteY3" fmla="*/ 1097844 h 1488454"/>
              <a:gd name="connsiteX4" fmla="*/ 624537 w 1297283"/>
              <a:gd name="connsiteY4" fmla="*/ 1488454 h 1488454"/>
              <a:gd name="connsiteX5" fmla="*/ 5996 w 1297283"/>
              <a:gd name="connsiteY5" fmla="*/ 1095549 h 1488454"/>
              <a:gd name="connsiteX6" fmla="*/ 0 w 1297283"/>
              <a:gd name="connsiteY6" fmla="*/ 385851 h 1488454"/>
              <a:gd name="connsiteX0" fmla="*/ 0 w 1281763"/>
              <a:gd name="connsiteY0" fmla="*/ 385851 h 1488454"/>
              <a:gd name="connsiteX1" fmla="*/ 615595 w 1281763"/>
              <a:gd name="connsiteY1" fmla="*/ 0 h 1488454"/>
              <a:gd name="connsiteX2" fmla="*/ 1281763 w 1281763"/>
              <a:gd name="connsiteY2" fmla="*/ 397669 h 1488454"/>
              <a:gd name="connsiteX3" fmla="*/ 1275851 w 1281763"/>
              <a:gd name="connsiteY3" fmla="*/ 1095463 h 1488454"/>
              <a:gd name="connsiteX4" fmla="*/ 624537 w 1281763"/>
              <a:gd name="connsiteY4" fmla="*/ 1488454 h 1488454"/>
              <a:gd name="connsiteX5" fmla="*/ 5996 w 1281763"/>
              <a:gd name="connsiteY5" fmla="*/ 1095549 h 1488454"/>
              <a:gd name="connsiteX6" fmla="*/ 0 w 1281763"/>
              <a:gd name="connsiteY6" fmla="*/ 385851 h 1488454"/>
              <a:gd name="connsiteX0" fmla="*/ 0 w 1281763"/>
              <a:gd name="connsiteY0" fmla="*/ 388233 h 1490836"/>
              <a:gd name="connsiteX1" fmla="*/ 622739 w 1281763"/>
              <a:gd name="connsiteY1" fmla="*/ 0 h 1490836"/>
              <a:gd name="connsiteX2" fmla="*/ 1281763 w 1281763"/>
              <a:gd name="connsiteY2" fmla="*/ 400051 h 1490836"/>
              <a:gd name="connsiteX3" fmla="*/ 1275851 w 1281763"/>
              <a:gd name="connsiteY3" fmla="*/ 1097845 h 1490836"/>
              <a:gd name="connsiteX4" fmla="*/ 624537 w 1281763"/>
              <a:gd name="connsiteY4" fmla="*/ 1490836 h 1490836"/>
              <a:gd name="connsiteX5" fmla="*/ 5996 w 1281763"/>
              <a:gd name="connsiteY5" fmla="*/ 1097931 h 1490836"/>
              <a:gd name="connsiteX6" fmla="*/ 0 w 1281763"/>
              <a:gd name="connsiteY6" fmla="*/ 388233 h 1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1763" h="1490836">
                <a:moveTo>
                  <a:pt x="0" y="388233"/>
                </a:moveTo>
                <a:lnTo>
                  <a:pt x="622739" y="0"/>
                </a:lnTo>
                <a:lnTo>
                  <a:pt x="1281763" y="400051"/>
                </a:lnTo>
                <a:cubicBezTo>
                  <a:pt x="1279792" y="632649"/>
                  <a:pt x="1277822" y="865247"/>
                  <a:pt x="1275851" y="1097845"/>
                </a:cubicBezTo>
                <a:lnTo>
                  <a:pt x="624537" y="1490836"/>
                </a:lnTo>
                <a:lnTo>
                  <a:pt x="5996" y="1097931"/>
                </a:lnTo>
                <a:cubicBezTo>
                  <a:pt x="3997" y="861365"/>
                  <a:pt x="1999" y="624799"/>
                  <a:pt x="0" y="3882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745380" y="1702100"/>
            <a:ext cx="2064000" cy="2400000"/>
          </a:xfrm>
          <a:custGeom>
            <a:avLst/>
            <a:gdLst>
              <a:gd name="connsiteX0" fmla="*/ 0 w 1440160"/>
              <a:gd name="connsiteY0" fmla="*/ 626356 h 1252711"/>
              <a:gd name="connsiteX1" fmla="*/ 313178 w 1440160"/>
              <a:gd name="connsiteY1" fmla="*/ 0 h 1252711"/>
              <a:gd name="connsiteX2" fmla="*/ 1126982 w 1440160"/>
              <a:gd name="connsiteY2" fmla="*/ 0 h 1252711"/>
              <a:gd name="connsiteX3" fmla="*/ 1440160 w 1440160"/>
              <a:gd name="connsiteY3" fmla="*/ 626356 h 1252711"/>
              <a:gd name="connsiteX4" fmla="*/ 1126982 w 1440160"/>
              <a:gd name="connsiteY4" fmla="*/ 1252711 h 1252711"/>
              <a:gd name="connsiteX5" fmla="*/ 313178 w 1440160"/>
              <a:gd name="connsiteY5" fmla="*/ 1252711 h 1252711"/>
              <a:gd name="connsiteX6" fmla="*/ 0 w 1440160"/>
              <a:gd name="connsiteY6" fmla="*/ 626356 h 1252711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126982 w 1440160"/>
              <a:gd name="connsiteY2" fmla="*/ 119063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379395 w 1440160"/>
              <a:gd name="connsiteY2" fmla="*/ 409576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379395"/>
              <a:gd name="connsiteY0" fmla="*/ 745419 h 1371774"/>
              <a:gd name="connsiteX1" fmla="*/ 679890 w 1379395"/>
              <a:gd name="connsiteY1" fmla="*/ 0 h 1371774"/>
              <a:gd name="connsiteX2" fmla="*/ 1379395 w 1379395"/>
              <a:gd name="connsiteY2" fmla="*/ 409576 h 1371774"/>
              <a:gd name="connsiteX3" fmla="*/ 1340147 w 1379395"/>
              <a:gd name="connsiteY3" fmla="*/ 1102607 h 1371774"/>
              <a:gd name="connsiteX4" fmla="*/ 1126982 w 1379395"/>
              <a:gd name="connsiteY4" fmla="*/ 1371774 h 1371774"/>
              <a:gd name="connsiteX5" fmla="*/ 313178 w 1379395"/>
              <a:gd name="connsiteY5" fmla="*/ 1371774 h 1371774"/>
              <a:gd name="connsiteX6" fmla="*/ 0 w 1379395"/>
              <a:gd name="connsiteY6" fmla="*/ 745419 h 1371774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313178 w 1379395"/>
              <a:gd name="connsiteY5" fmla="*/ 1371774 h 1483692"/>
              <a:gd name="connsiteX6" fmla="*/ 0 w 1379395"/>
              <a:gd name="connsiteY6" fmla="*/ 745419 h 1483692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65528 w 1379395"/>
              <a:gd name="connsiteY5" fmla="*/ 1086024 h 1483692"/>
              <a:gd name="connsiteX6" fmla="*/ 0 w 1379395"/>
              <a:gd name="connsiteY6" fmla="*/ 745419 h 1483692"/>
              <a:gd name="connsiteX0" fmla="*/ 32104 w 1313867"/>
              <a:gd name="connsiteY0" fmla="*/ 385851 h 1483692"/>
              <a:gd name="connsiteX1" fmla="*/ 614362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3692"/>
              <a:gd name="connsiteX1" fmla="*/ 647699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409576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397669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29387"/>
              <a:gd name="connsiteY0" fmla="*/ 385851 h 1488454"/>
              <a:gd name="connsiteX1" fmla="*/ 647699 w 1329387"/>
              <a:gd name="connsiteY1" fmla="*/ 0 h 1488454"/>
              <a:gd name="connsiteX2" fmla="*/ 1313867 w 1329387"/>
              <a:gd name="connsiteY2" fmla="*/ 397669 h 1488454"/>
              <a:gd name="connsiteX3" fmla="*/ 1329387 w 1329387"/>
              <a:gd name="connsiteY3" fmla="*/ 1097844 h 1488454"/>
              <a:gd name="connsiteX4" fmla="*/ 656641 w 1329387"/>
              <a:gd name="connsiteY4" fmla="*/ 1488454 h 1488454"/>
              <a:gd name="connsiteX5" fmla="*/ 0 w 1329387"/>
              <a:gd name="connsiteY5" fmla="*/ 1086024 h 1488454"/>
              <a:gd name="connsiteX6" fmla="*/ 32104 w 1329387"/>
              <a:gd name="connsiteY6" fmla="*/ 385851 h 1488454"/>
              <a:gd name="connsiteX0" fmla="*/ 0 w 1297283"/>
              <a:gd name="connsiteY0" fmla="*/ 385851 h 1488454"/>
              <a:gd name="connsiteX1" fmla="*/ 615595 w 1297283"/>
              <a:gd name="connsiteY1" fmla="*/ 0 h 1488454"/>
              <a:gd name="connsiteX2" fmla="*/ 1281763 w 1297283"/>
              <a:gd name="connsiteY2" fmla="*/ 397669 h 1488454"/>
              <a:gd name="connsiteX3" fmla="*/ 1297283 w 1297283"/>
              <a:gd name="connsiteY3" fmla="*/ 1097844 h 1488454"/>
              <a:gd name="connsiteX4" fmla="*/ 624537 w 1297283"/>
              <a:gd name="connsiteY4" fmla="*/ 1488454 h 1488454"/>
              <a:gd name="connsiteX5" fmla="*/ 5996 w 1297283"/>
              <a:gd name="connsiteY5" fmla="*/ 1095549 h 1488454"/>
              <a:gd name="connsiteX6" fmla="*/ 0 w 1297283"/>
              <a:gd name="connsiteY6" fmla="*/ 385851 h 1488454"/>
              <a:gd name="connsiteX0" fmla="*/ 0 w 1281763"/>
              <a:gd name="connsiteY0" fmla="*/ 385851 h 1488454"/>
              <a:gd name="connsiteX1" fmla="*/ 615595 w 1281763"/>
              <a:gd name="connsiteY1" fmla="*/ 0 h 1488454"/>
              <a:gd name="connsiteX2" fmla="*/ 1281763 w 1281763"/>
              <a:gd name="connsiteY2" fmla="*/ 397669 h 1488454"/>
              <a:gd name="connsiteX3" fmla="*/ 1275851 w 1281763"/>
              <a:gd name="connsiteY3" fmla="*/ 1095463 h 1488454"/>
              <a:gd name="connsiteX4" fmla="*/ 624537 w 1281763"/>
              <a:gd name="connsiteY4" fmla="*/ 1488454 h 1488454"/>
              <a:gd name="connsiteX5" fmla="*/ 5996 w 1281763"/>
              <a:gd name="connsiteY5" fmla="*/ 1095549 h 1488454"/>
              <a:gd name="connsiteX6" fmla="*/ 0 w 1281763"/>
              <a:gd name="connsiteY6" fmla="*/ 385851 h 1488454"/>
              <a:gd name="connsiteX0" fmla="*/ 0 w 1281763"/>
              <a:gd name="connsiteY0" fmla="*/ 388233 h 1490836"/>
              <a:gd name="connsiteX1" fmla="*/ 622739 w 1281763"/>
              <a:gd name="connsiteY1" fmla="*/ 0 h 1490836"/>
              <a:gd name="connsiteX2" fmla="*/ 1281763 w 1281763"/>
              <a:gd name="connsiteY2" fmla="*/ 400051 h 1490836"/>
              <a:gd name="connsiteX3" fmla="*/ 1275851 w 1281763"/>
              <a:gd name="connsiteY3" fmla="*/ 1097845 h 1490836"/>
              <a:gd name="connsiteX4" fmla="*/ 624537 w 1281763"/>
              <a:gd name="connsiteY4" fmla="*/ 1490836 h 1490836"/>
              <a:gd name="connsiteX5" fmla="*/ 5996 w 1281763"/>
              <a:gd name="connsiteY5" fmla="*/ 1097931 h 1490836"/>
              <a:gd name="connsiteX6" fmla="*/ 0 w 1281763"/>
              <a:gd name="connsiteY6" fmla="*/ 388233 h 1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1763" h="1490836">
                <a:moveTo>
                  <a:pt x="0" y="388233"/>
                </a:moveTo>
                <a:lnTo>
                  <a:pt x="622739" y="0"/>
                </a:lnTo>
                <a:lnTo>
                  <a:pt x="1281763" y="400051"/>
                </a:lnTo>
                <a:cubicBezTo>
                  <a:pt x="1279792" y="632649"/>
                  <a:pt x="1277822" y="865247"/>
                  <a:pt x="1275851" y="1097845"/>
                </a:cubicBezTo>
                <a:lnTo>
                  <a:pt x="624537" y="1490836"/>
                </a:lnTo>
                <a:lnTo>
                  <a:pt x="5996" y="1097931"/>
                </a:lnTo>
                <a:cubicBezTo>
                  <a:pt x="3997" y="861365"/>
                  <a:pt x="1999" y="624799"/>
                  <a:pt x="0" y="3882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41124" y="1702100"/>
            <a:ext cx="2064000" cy="2400000"/>
          </a:xfrm>
          <a:custGeom>
            <a:avLst/>
            <a:gdLst>
              <a:gd name="connsiteX0" fmla="*/ 0 w 1440160"/>
              <a:gd name="connsiteY0" fmla="*/ 626356 h 1252711"/>
              <a:gd name="connsiteX1" fmla="*/ 313178 w 1440160"/>
              <a:gd name="connsiteY1" fmla="*/ 0 h 1252711"/>
              <a:gd name="connsiteX2" fmla="*/ 1126982 w 1440160"/>
              <a:gd name="connsiteY2" fmla="*/ 0 h 1252711"/>
              <a:gd name="connsiteX3" fmla="*/ 1440160 w 1440160"/>
              <a:gd name="connsiteY3" fmla="*/ 626356 h 1252711"/>
              <a:gd name="connsiteX4" fmla="*/ 1126982 w 1440160"/>
              <a:gd name="connsiteY4" fmla="*/ 1252711 h 1252711"/>
              <a:gd name="connsiteX5" fmla="*/ 313178 w 1440160"/>
              <a:gd name="connsiteY5" fmla="*/ 1252711 h 1252711"/>
              <a:gd name="connsiteX6" fmla="*/ 0 w 1440160"/>
              <a:gd name="connsiteY6" fmla="*/ 626356 h 1252711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126982 w 1440160"/>
              <a:gd name="connsiteY2" fmla="*/ 119063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379395 w 1440160"/>
              <a:gd name="connsiteY2" fmla="*/ 409576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379395"/>
              <a:gd name="connsiteY0" fmla="*/ 745419 h 1371774"/>
              <a:gd name="connsiteX1" fmla="*/ 679890 w 1379395"/>
              <a:gd name="connsiteY1" fmla="*/ 0 h 1371774"/>
              <a:gd name="connsiteX2" fmla="*/ 1379395 w 1379395"/>
              <a:gd name="connsiteY2" fmla="*/ 409576 h 1371774"/>
              <a:gd name="connsiteX3" fmla="*/ 1340147 w 1379395"/>
              <a:gd name="connsiteY3" fmla="*/ 1102607 h 1371774"/>
              <a:gd name="connsiteX4" fmla="*/ 1126982 w 1379395"/>
              <a:gd name="connsiteY4" fmla="*/ 1371774 h 1371774"/>
              <a:gd name="connsiteX5" fmla="*/ 313178 w 1379395"/>
              <a:gd name="connsiteY5" fmla="*/ 1371774 h 1371774"/>
              <a:gd name="connsiteX6" fmla="*/ 0 w 1379395"/>
              <a:gd name="connsiteY6" fmla="*/ 745419 h 1371774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313178 w 1379395"/>
              <a:gd name="connsiteY5" fmla="*/ 1371774 h 1483692"/>
              <a:gd name="connsiteX6" fmla="*/ 0 w 1379395"/>
              <a:gd name="connsiteY6" fmla="*/ 745419 h 1483692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65528 w 1379395"/>
              <a:gd name="connsiteY5" fmla="*/ 1086024 h 1483692"/>
              <a:gd name="connsiteX6" fmla="*/ 0 w 1379395"/>
              <a:gd name="connsiteY6" fmla="*/ 745419 h 1483692"/>
              <a:gd name="connsiteX0" fmla="*/ 32104 w 1313867"/>
              <a:gd name="connsiteY0" fmla="*/ 385851 h 1483692"/>
              <a:gd name="connsiteX1" fmla="*/ 614362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3692"/>
              <a:gd name="connsiteX1" fmla="*/ 647699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409576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397669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29387"/>
              <a:gd name="connsiteY0" fmla="*/ 385851 h 1488454"/>
              <a:gd name="connsiteX1" fmla="*/ 647699 w 1329387"/>
              <a:gd name="connsiteY1" fmla="*/ 0 h 1488454"/>
              <a:gd name="connsiteX2" fmla="*/ 1313867 w 1329387"/>
              <a:gd name="connsiteY2" fmla="*/ 397669 h 1488454"/>
              <a:gd name="connsiteX3" fmla="*/ 1329387 w 1329387"/>
              <a:gd name="connsiteY3" fmla="*/ 1097844 h 1488454"/>
              <a:gd name="connsiteX4" fmla="*/ 656641 w 1329387"/>
              <a:gd name="connsiteY4" fmla="*/ 1488454 h 1488454"/>
              <a:gd name="connsiteX5" fmla="*/ 0 w 1329387"/>
              <a:gd name="connsiteY5" fmla="*/ 1086024 h 1488454"/>
              <a:gd name="connsiteX6" fmla="*/ 32104 w 1329387"/>
              <a:gd name="connsiteY6" fmla="*/ 385851 h 1488454"/>
              <a:gd name="connsiteX0" fmla="*/ 0 w 1297283"/>
              <a:gd name="connsiteY0" fmla="*/ 385851 h 1488454"/>
              <a:gd name="connsiteX1" fmla="*/ 615595 w 1297283"/>
              <a:gd name="connsiteY1" fmla="*/ 0 h 1488454"/>
              <a:gd name="connsiteX2" fmla="*/ 1281763 w 1297283"/>
              <a:gd name="connsiteY2" fmla="*/ 397669 h 1488454"/>
              <a:gd name="connsiteX3" fmla="*/ 1297283 w 1297283"/>
              <a:gd name="connsiteY3" fmla="*/ 1097844 h 1488454"/>
              <a:gd name="connsiteX4" fmla="*/ 624537 w 1297283"/>
              <a:gd name="connsiteY4" fmla="*/ 1488454 h 1488454"/>
              <a:gd name="connsiteX5" fmla="*/ 5996 w 1297283"/>
              <a:gd name="connsiteY5" fmla="*/ 1095549 h 1488454"/>
              <a:gd name="connsiteX6" fmla="*/ 0 w 1297283"/>
              <a:gd name="connsiteY6" fmla="*/ 385851 h 1488454"/>
              <a:gd name="connsiteX0" fmla="*/ 0 w 1281763"/>
              <a:gd name="connsiteY0" fmla="*/ 385851 h 1488454"/>
              <a:gd name="connsiteX1" fmla="*/ 615595 w 1281763"/>
              <a:gd name="connsiteY1" fmla="*/ 0 h 1488454"/>
              <a:gd name="connsiteX2" fmla="*/ 1281763 w 1281763"/>
              <a:gd name="connsiteY2" fmla="*/ 397669 h 1488454"/>
              <a:gd name="connsiteX3" fmla="*/ 1275851 w 1281763"/>
              <a:gd name="connsiteY3" fmla="*/ 1095463 h 1488454"/>
              <a:gd name="connsiteX4" fmla="*/ 624537 w 1281763"/>
              <a:gd name="connsiteY4" fmla="*/ 1488454 h 1488454"/>
              <a:gd name="connsiteX5" fmla="*/ 5996 w 1281763"/>
              <a:gd name="connsiteY5" fmla="*/ 1095549 h 1488454"/>
              <a:gd name="connsiteX6" fmla="*/ 0 w 1281763"/>
              <a:gd name="connsiteY6" fmla="*/ 385851 h 1488454"/>
              <a:gd name="connsiteX0" fmla="*/ 0 w 1281763"/>
              <a:gd name="connsiteY0" fmla="*/ 388233 h 1490836"/>
              <a:gd name="connsiteX1" fmla="*/ 622739 w 1281763"/>
              <a:gd name="connsiteY1" fmla="*/ 0 h 1490836"/>
              <a:gd name="connsiteX2" fmla="*/ 1281763 w 1281763"/>
              <a:gd name="connsiteY2" fmla="*/ 400051 h 1490836"/>
              <a:gd name="connsiteX3" fmla="*/ 1275851 w 1281763"/>
              <a:gd name="connsiteY3" fmla="*/ 1097845 h 1490836"/>
              <a:gd name="connsiteX4" fmla="*/ 624537 w 1281763"/>
              <a:gd name="connsiteY4" fmla="*/ 1490836 h 1490836"/>
              <a:gd name="connsiteX5" fmla="*/ 5996 w 1281763"/>
              <a:gd name="connsiteY5" fmla="*/ 1097931 h 1490836"/>
              <a:gd name="connsiteX6" fmla="*/ 0 w 1281763"/>
              <a:gd name="connsiteY6" fmla="*/ 388233 h 1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1763" h="1490836">
                <a:moveTo>
                  <a:pt x="0" y="388233"/>
                </a:moveTo>
                <a:lnTo>
                  <a:pt x="622739" y="0"/>
                </a:lnTo>
                <a:lnTo>
                  <a:pt x="1281763" y="400051"/>
                </a:lnTo>
                <a:cubicBezTo>
                  <a:pt x="1279792" y="632649"/>
                  <a:pt x="1277822" y="865247"/>
                  <a:pt x="1275851" y="1097845"/>
                </a:cubicBezTo>
                <a:lnTo>
                  <a:pt x="624537" y="1490836"/>
                </a:lnTo>
                <a:lnTo>
                  <a:pt x="5996" y="1097931"/>
                </a:lnTo>
                <a:cubicBezTo>
                  <a:pt x="3997" y="861365"/>
                  <a:pt x="1999" y="624799"/>
                  <a:pt x="0" y="3882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658148" y="1702100"/>
            <a:ext cx="2064000" cy="2400000"/>
          </a:xfrm>
          <a:custGeom>
            <a:avLst/>
            <a:gdLst>
              <a:gd name="connsiteX0" fmla="*/ 0 w 1440160"/>
              <a:gd name="connsiteY0" fmla="*/ 626356 h 1252711"/>
              <a:gd name="connsiteX1" fmla="*/ 313178 w 1440160"/>
              <a:gd name="connsiteY1" fmla="*/ 0 h 1252711"/>
              <a:gd name="connsiteX2" fmla="*/ 1126982 w 1440160"/>
              <a:gd name="connsiteY2" fmla="*/ 0 h 1252711"/>
              <a:gd name="connsiteX3" fmla="*/ 1440160 w 1440160"/>
              <a:gd name="connsiteY3" fmla="*/ 626356 h 1252711"/>
              <a:gd name="connsiteX4" fmla="*/ 1126982 w 1440160"/>
              <a:gd name="connsiteY4" fmla="*/ 1252711 h 1252711"/>
              <a:gd name="connsiteX5" fmla="*/ 313178 w 1440160"/>
              <a:gd name="connsiteY5" fmla="*/ 1252711 h 1252711"/>
              <a:gd name="connsiteX6" fmla="*/ 0 w 1440160"/>
              <a:gd name="connsiteY6" fmla="*/ 626356 h 1252711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126982 w 1440160"/>
              <a:gd name="connsiteY2" fmla="*/ 119063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379395 w 1440160"/>
              <a:gd name="connsiteY2" fmla="*/ 409576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379395"/>
              <a:gd name="connsiteY0" fmla="*/ 745419 h 1371774"/>
              <a:gd name="connsiteX1" fmla="*/ 679890 w 1379395"/>
              <a:gd name="connsiteY1" fmla="*/ 0 h 1371774"/>
              <a:gd name="connsiteX2" fmla="*/ 1379395 w 1379395"/>
              <a:gd name="connsiteY2" fmla="*/ 409576 h 1371774"/>
              <a:gd name="connsiteX3" fmla="*/ 1340147 w 1379395"/>
              <a:gd name="connsiteY3" fmla="*/ 1102607 h 1371774"/>
              <a:gd name="connsiteX4" fmla="*/ 1126982 w 1379395"/>
              <a:gd name="connsiteY4" fmla="*/ 1371774 h 1371774"/>
              <a:gd name="connsiteX5" fmla="*/ 313178 w 1379395"/>
              <a:gd name="connsiteY5" fmla="*/ 1371774 h 1371774"/>
              <a:gd name="connsiteX6" fmla="*/ 0 w 1379395"/>
              <a:gd name="connsiteY6" fmla="*/ 745419 h 1371774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313178 w 1379395"/>
              <a:gd name="connsiteY5" fmla="*/ 1371774 h 1483692"/>
              <a:gd name="connsiteX6" fmla="*/ 0 w 1379395"/>
              <a:gd name="connsiteY6" fmla="*/ 745419 h 1483692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65528 w 1379395"/>
              <a:gd name="connsiteY5" fmla="*/ 1086024 h 1483692"/>
              <a:gd name="connsiteX6" fmla="*/ 0 w 1379395"/>
              <a:gd name="connsiteY6" fmla="*/ 745419 h 1483692"/>
              <a:gd name="connsiteX0" fmla="*/ 32104 w 1313867"/>
              <a:gd name="connsiteY0" fmla="*/ 385851 h 1483692"/>
              <a:gd name="connsiteX1" fmla="*/ 614362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3692"/>
              <a:gd name="connsiteX1" fmla="*/ 647699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409576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397669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29387"/>
              <a:gd name="connsiteY0" fmla="*/ 385851 h 1488454"/>
              <a:gd name="connsiteX1" fmla="*/ 647699 w 1329387"/>
              <a:gd name="connsiteY1" fmla="*/ 0 h 1488454"/>
              <a:gd name="connsiteX2" fmla="*/ 1313867 w 1329387"/>
              <a:gd name="connsiteY2" fmla="*/ 397669 h 1488454"/>
              <a:gd name="connsiteX3" fmla="*/ 1329387 w 1329387"/>
              <a:gd name="connsiteY3" fmla="*/ 1097844 h 1488454"/>
              <a:gd name="connsiteX4" fmla="*/ 656641 w 1329387"/>
              <a:gd name="connsiteY4" fmla="*/ 1488454 h 1488454"/>
              <a:gd name="connsiteX5" fmla="*/ 0 w 1329387"/>
              <a:gd name="connsiteY5" fmla="*/ 1086024 h 1488454"/>
              <a:gd name="connsiteX6" fmla="*/ 32104 w 1329387"/>
              <a:gd name="connsiteY6" fmla="*/ 385851 h 1488454"/>
              <a:gd name="connsiteX0" fmla="*/ 0 w 1297283"/>
              <a:gd name="connsiteY0" fmla="*/ 385851 h 1488454"/>
              <a:gd name="connsiteX1" fmla="*/ 615595 w 1297283"/>
              <a:gd name="connsiteY1" fmla="*/ 0 h 1488454"/>
              <a:gd name="connsiteX2" fmla="*/ 1281763 w 1297283"/>
              <a:gd name="connsiteY2" fmla="*/ 397669 h 1488454"/>
              <a:gd name="connsiteX3" fmla="*/ 1297283 w 1297283"/>
              <a:gd name="connsiteY3" fmla="*/ 1097844 h 1488454"/>
              <a:gd name="connsiteX4" fmla="*/ 624537 w 1297283"/>
              <a:gd name="connsiteY4" fmla="*/ 1488454 h 1488454"/>
              <a:gd name="connsiteX5" fmla="*/ 5996 w 1297283"/>
              <a:gd name="connsiteY5" fmla="*/ 1095549 h 1488454"/>
              <a:gd name="connsiteX6" fmla="*/ 0 w 1297283"/>
              <a:gd name="connsiteY6" fmla="*/ 385851 h 1488454"/>
              <a:gd name="connsiteX0" fmla="*/ 0 w 1281763"/>
              <a:gd name="connsiteY0" fmla="*/ 385851 h 1488454"/>
              <a:gd name="connsiteX1" fmla="*/ 615595 w 1281763"/>
              <a:gd name="connsiteY1" fmla="*/ 0 h 1488454"/>
              <a:gd name="connsiteX2" fmla="*/ 1281763 w 1281763"/>
              <a:gd name="connsiteY2" fmla="*/ 397669 h 1488454"/>
              <a:gd name="connsiteX3" fmla="*/ 1275851 w 1281763"/>
              <a:gd name="connsiteY3" fmla="*/ 1095463 h 1488454"/>
              <a:gd name="connsiteX4" fmla="*/ 624537 w 1281763"/>
              <a:gd name="connsiteY4" fmla="*/ 1488454 h 1488454"/>
              <a:gd name="connsiteX5" fmla="*/ 5996 w 1281763"/>
              <a:gd name="connsiteY5" fmla="*/ 1095549 h 1488454"/>
              <a:gd name="connsiteX6" fmla="*/ 0 w 1281763"/>
              <a:gd name="connsiteY6" fmla="*/ 385851 h 1488454"/>
              <a:gd name="connsiteX0" fmla="*/ 0 w 1281763"/>
              <a:gd name="connsiteY0" fmla="*/ 388233 h 1490836"/>
              <a:gd name="connsiteX1" fmla="*/ 622739 w 1281763"/>
              <a:gd name="connsiteY1" fmla="*/ 0 h 1490836"/>
              <a:gd name="connsiteX2" fmla="*/ 1281763 w 1281763"/>
              <a:gd name="connsiteY2" fmla="*/ 400051 h 1490836"/>
              <a:gd name="connsiteX3" fmla="*/ 1275851 w 1281763"/>
              <a:gd name="connsiteY3" fmla="*/ 1097845 h 1490836"/>
              <a:gd name="connsiteX4" fmla="*/ 624537 w 1281763"/>
              <a:gd name="connsiteY4" fmla="*/ 1490836 h 1490836"/>
              <a:gd name="connsiteX5" fmla="*/ 5996 w 1281763"/>
              <a:gd name="connsiteY5" fmla="*/ 1097931 h 1490836"/>
              <a:gd name="connsiteX6" fmla="*/ 0 w 1281763"/>
              <a:gd name="connsiteY6" fmla="*/ 388233 h 1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1763" h="1490836">
                <a:moveTo>
                  <a:pt x="0" y="388233"/>
                </a:moveTo>
                <a:lnTo>
                  <a:pt x="622739" y="0"/>
                </a:lnTo>
                <a:lnTo>
                  <a:pt x="1281763" y="400051"/>
                </a:lnTo>
                <a:cubicBezTo>
                  <a:pt x="1279792" y="632649"/>
                  <a:pt x="1277822" y="865247"/>
                  <a:pt x="1275851" y="1097845"/>
                </a:cubicBezTo>
                <a:lnTo>
                  <a:pt x="624537" y="1490836"/>
                </a:lnTo>
                <a:lnTo>
                  <a:pt x="5996" y="1097931"/>
                </a:lnTo>
                <a:cubicBezTo>
                  <a:pt x="3997" y="861365"/>
                  <a:pt x="1999" y="624799"/>
                  <a:pt x="0" y="3882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353892" y="1702100"/>
            <a:ext cx="2064000" cy="2400000"/>
          </a:xfrm>
          <a:custGeom>
            <a:avLst/>
            <a:gdLst>
              <a:gd name="connsiteX0" fmla="*/ 0 w 1440160"/>
              <a:gd name="connsiteY0" fmla="*/ 626356 h 1252711"/>
              <a:gd name="connsiteX1" fmla="*/ 313178 w 1440160"/>
              <a:gd name="connsiteY1" fmla="*/ 0 h 1252711"/>
              <a:gd name="connsiteX2" fmla="*/ 1126982 w 1440160"/>
              <a:gd name="connsiteY2" fmla="*/ 0 h 1252711"/>
              <a:gd name="connsiteX3" fmla="*/ 1440160 w 1440160"/>
              <a:gd name="connsiteY3" fmla="*/ 626356 h 1252711"/>
              <a:gd name="connsiteX4" fmla="*/ 1126982 w 1440160"/>
              <a:gd name="connsiteY4" fmla="*/ 1252711 h 1252711"/>
              <a:gd name="connsiteX5" fmla="*/ 313178 w 1440160"/>
              <a:gd name="connsiteY5" fmla="*/ 1252711 h 1252711"/>
              <a:gd name="connsiteX6" fmla="*/ 0 w 1440160"/>
              <a:gd name="connsiteY6" fmla="*/ 626356 h 1252711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126982 w 1440160"/>
              <a:gd name="connsiteY2" fmla="*/ 119063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440160"/>
              <a:gd name="connsiteY0" fmla="*/ 745419 h 1371774"/>
              <a:gd name="connsiteX1" fmla="*/ 679890 w 1440160"/>
              <a:gd name="connsiteY1" fmla="*/ 0 h 1371774"/>
              <a:gd name="connsiteX2" fmla="*/ 1379395 w 1440160"/>
              <a:gd name="connsiteY2" fmla="*/ 409576 h 1371774"/>
              <a:gd name="connsiteX3" fmla="*/ 1440160 w 1440160"/>
              <a:gd name="connsiteY3" fmla="*/ 745419 h 1371774"/>
              <a:gd name="connsiteX4" fmla="*/ 1126982 w 1440160"/>
              <a:gd name="connsiteY4" fmla="*/ 1371774 h 1371774"/>
              <a:gd name="connsiteX5" fmla="*/ 313178 w 1440160"/>
              <a:gd name="connsiteY5" fmla="*/ 1371774 h 1371774"/>
              <a:gd name="connsiteX6" fmla="*/ 0 w 1440160"/>
              <a:gd name="connsiteY6" fmla="*/ 745419 h 1371774"/>
              <a:gd name="connsiteX0" fmla="*/ 0 w 1379395"/>
              <a:gd name="connsiteY0" fmla="*/ 745419 h 1371774"/>
              <a:gd name="connsiteX1" fmla="*/ 679890 w 1379395"/>
              <a:gd name="connsiteY1" fmla="*/ 0 h 1371774"/>
              <a:gd name="connsiteX2" fmla="*/ 1379395 w 1379395"/>
              <a:gd name="connsiteY2" fmla="*/ 409576 h 1371774"/>
              <a:gd name="connsiteX3" fmla="*/ 1340147 w 1379395"/>
              <a:gd name="connsiteY3" fmla="*/ 1102607 h 1371774"/>
              <a:gd name="connsiteX4" fmla="*/ 1126982 w 1379395"/>
              <a:gd name="connsiteY4" fmla="*/ 1371774 h 1371774"/>
              <a:gd name="connsiteX5" fmla="*/ 313178 w 1379395"/>
              <a:gd name="connsiteY5" fmla="*/ 1371774 h 1371774"/>
              <a:gd name="connsiteX6" fmla="*/ 0 w 1379395"/>
              <a:gd name="connsiteY6" fmla="*/ 745419 h 1371774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313178 w 1379395"/>
              <a:gd name="connsiteY5" fmla="*/ 1371774 h 1483692"/>
              <a:gd name="connsiteX6" fmla="*/ 0 w 1379395"/>
              <a:gd name="connsiteY6" fmla="*/ 745419 h 1483692"/>
              <a:gd name="connsiteX0" fmla="*/ 0 w 1379395"/>
              <a:gd name="connsiteY0" fmla="*/ 745419 h 1483692"/>
              <a:gd name="connsiteX1" fmla="*/ 679890 w 1379395"/>
              <a:gd name="connsiteY1" fmla="*/ 0 h 1483692"/>
              <a:gd name="connsiteX2" fmla="*/ 1379395 w 1379395"/>
              <a:gd name="connsiteY2" fmla="*/ 409576 h 1483692"/>
              <a:gd name="connsiteX3" fmla="*/ 1340147 w 1379395"/>
              <a:gd name="connsiteY3" fmla="*/ 1102607 h 1483692"/>
              <a:gd name="connsiteX4" fmla="*/ 757888 w 1379395"/>
              <a:gd name="connsiteY4" fmla="*/ 1483692 h 1483692"/>
              <a:gd name="connsiteX5" fmla="*/ 65528 w 1379395"/>
              <a:gd name="connsiteY5" fmla="*/ 1086024 h 1483692"/>
              <a:gd name="connsiteX6" fmla="*/ 0 w 1379395"/>
              <a:gd name="connsiteY6" fmla="*/ 745419 h 1483692"/>
              <a:gd name="connsiteX0" fmla="*/ 32104 w 1313867"/>
              <a:gd name="connsiteY0" fmla="*/ 385851 h 1483692"/>
              <a:gd name="connsiteX1" fmla="*/ 614362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3692"/>
              <a:gd name="connsiteX1" fmla="*/ 647699 w 1313867"/>
              <a:gd name="connsiteY1" fmla="*/ 0 h 1483692"/>
              <a:gd name="connsiteX2" fmla="*/ 1313867 w 1313867"/>
              <a:gd name="connsiteY2" fmla="*/ 409576 h 1483692"/>
              <a:gd name="connsiteX3" fmla="*/ 1274619 w 1313867"/>
              <a:gd name="connsiteY3" fmla="*/ 1102607 h 1483692"/>
              <a:gd name="connsiteX4" fmla="*/ 692360 w 1313867"/>
              <a:gd name="connsiteY4" fmla="*/ 1483692 h 1483692"/>
              <a:gd name="connsiteX5" fmla="*/ 0 w 1313867"/>
              <a:gd name="connsiteY5" fmla="*/ 1086024 h 1483692"/>
              <a:gd name="connsiteX6" fmla="*/ 32104 w 1313867"/>
              <a:gd name="connsiteY6" fmla="*/ 385851 h 1483692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409576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13867"/>
              <a:gd name="connsiteY0" fmla="*/ 385851 h 1488454"/>
              <a:gd name="connsiteX1" fmla="*/ 647699 w 1313867"/>
              <a:gd name="connsiteY1" fmla="*/ 0 h 1488454"/>
              <a:gd name="connsiteX2" fmla="*/ 1313867 w 1313867"/>
              <a:gd name="connsiteY2" fmla="*/ 397669 h 1488454"/>
              <a:gd name="connsiteX3" fmla="*/ 1274619 w 1313867"/>
              <a:gd name="connsiteY3" fmla="*/ 1102607 h 1488454"/>
              <a:gd name="connsiteX4" fmla="*/ 656641 w 1313867"/>
              <a:gd name="connsiteY4" fmla="*/ 1488454 h 1488454"/>
              <a:gd name="connsiteX5" fmla="*/ 0 w 1313867"/>
              <a:gd name="connsiteY5" fmla="*/ 1086024 h 1488454"/>
              <a:gd name="connsiteX6" fmla="*/ 32104 w 1313867"/>
              <a:gd name="connsiteY6" fmla="*/ 385851 h 1488454"/>
              <a:gd name="connsiteX0" fmla="*/ 32104 w 1329387"/>
              <a:gd name="connsiteY0" fmla="*/ 385851 h 1488454"/>
              <a:gd name="connsiteX1" fmla="*/ 647699 w 1329387"/>
              <a:gd name="connsiteY1" fmla="*/ 0 h 1488454"/>
              <a:gd name="connsiteX2" fmla="*/ 1313867 w 1329387"/>
              <a:gd name="connsiteY2" fmla="*/ 397669 h 1488454"/>
              <a:gd name="connsiteX3" fmla="*/ 1329387 w 1329387"/>
              <a:gd name="connsiteY3" fmla="*/ 1097844 h 1488454"/>
              <a:gd name="connsiteX4" fmla="*/ 656641 w 1329387"/>
              <a:gd name="connsiteY4" fmla="*/ 1488454 h 1488454"/>
              <a:gd name="connsiteX5" fmla="*/ 0 w 1329387"/>
              <a:gd name="connsiteY5" fmla="*/ 1086024 h 1488454"/>
              <a:gd name="connsiteX6" fmla="*/ 32104 w 1329387"/>
              <a:gd name="connsiteY6" fmla="*/ 385851 h 1488454"/>
              <a:gd name="connsiteX0" fmla="*/ 0 w 1297283"/>
              <a:gd name="connsiteY0" fmla="*/ 385851 h 1488454"/>
              <a:gd name="connsiteX1" fmla="*/ 615595 w 1297283"/>
              <a:gd name="connsiteY1" fmla="*/ 0 h 1488454"/>
              <a:gd name="connsiteX2" fmla="*/ 1281763 w 1297283"/>
              <a:gd name="connsiteY2" fmla="*/ 397669 h 1488454"/>
              <a:gd name="connsiteX3" fmla="*/ 1297283 w 1297283"/>
              <a:gd name="connsiteY3" fmla="*/ 1097844 h 1488454"/>
              <a:gd name="connsiteX4" fmla="*/ 624537 w 1297283"/>
              <a:gd name="connsiteY4" fmla="*/ 1488454 h 1488454"/>
              <a:gd name="connsiteX5" fmla="*/ 5996 w 1297283"/>
              <a:gd name="connsiteY5" fmla="*/ 1095549 h 1488454"/>
              <a:gd name="connsiteX6" fmla="*/ 0 w 1297283"/>
              <a:gd name="connsiteY6" fmla="*/ 385851 h 1488454"/>
              <a:gd name="connsiteX0" fmla="*/ 0 w 1281763"/>
              <a:gd name="connsiteY0" fmla="*/ 385851 h 1488454"/>
              <a:gd name="connsiteX1" fmla="*/ 615595 w 1281763"/>
              <a:gd name="connsiteY1" fmla="*/ 0 h 1488454"/>
              <a:gd name="connsiteX2" fmla="*/ 1281763 w 1281763"/>
              <a:gd name="connsiteY2" fmla="*/ 397669 h 1488454"/>
              <a:gd name="connsiteX3" fmla="*/ 1275851 w 1281763"/>
              <a:gd name="connsiteY3" fmla="*/ 1095463 h 1488454"/>
              <a:gd name="connsiteX4" fmla="*/ 624537 w 1281763"/>
              <a:gd name="connsiteY4" fmla="*/ 1488454 h 1488454"/>
              <a:gd name="connsiteX5" fmla="*/ 5996 w 1281763"/>
              <a:gd name="connsiteY5" fmla="*/ 1095549 h 1488454"/>
              <a:gd name="connsiteX6" fmla="*/ 0 w 1281763"/>
              <a:gd name="connsiteY6" fmla="*/ 385851 h 1488454"/>
              <a:gd name="connsiteX0" fmla="*/ 0 w 1281763"/>
              <a:gd name="connsiteY0" fmla="*/ 388233 h 1490836"/>
              <a:gd name="connsiteX1" fmla="*/ 622739 w 1281763"/>
              <a:gd name="connsiteY1" fmla="*/ 0 h 1490836"/>
              <a:gd name="connsiteX2" fmla="*/ 1281763 w 1281763"/>
              <a:gd name="connsiteY2" fmla="*/ 400051 h 1490836"/>
              <a:gd name="connsiteX3" fmla="*/ 1275851 w 1281763"/>
              <a:gd name="connsiteY3" fmla="*/ 1097845 h 1490836"/>
              <a:gd name="connsiteX4" fmla="*/ 624537 w 1281763"/>
              <a:gd name="connsiteY4" fmla="*/ 1490836 h 1490836"/>
              <a:gd name="connsiteX5" fmla="*/ 5996 w 1281763"/>
              <a:gd name="connsiteY5" fmla="*/ 1097931 h 1490836"/>
              <a:gd name="connsiteX6" fmla="*/ 0 w 1281763"/>
              <a:gd name="connsiteY6" fmla="*/ 388233 h 149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1763" h="1490836">
                <a:moveTo>
                  <a:pt x="0" y="388233"/>
                </a:moveTo>
                <a:lnTo>
                  <a:pt x="622739" y="0"/>
                </a:lnTo>
                <a:lnTo>
                  <a:pt x="1281763" y="400051"/>
                </a:lnTo>
                <a:cubicBezTo>
                  <a:pt x="1279792" y="632649"/>
                  <a:pt x="1277822" y="865247"/>
                  <a:pt x="1275851" y="1097845"/>
                </a:cubicBezTo>
                <a:lnTo>
                  <a:pt x="624537" y="1490836"/>
                </a:lnTo>
                <a:lnTo>
                  <a:pt x="5996" y="1097931"/>
                </a:lnTo>
                <a:cubicBezTo>
                  <a:pt x="3997" y="861365"/>
                  <a:pt x="1999" y="624799"/>
                  <a:pt x="0" y="38823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01493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677139"/>
            <a:ext cx="12192000" cy="21808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33569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123" name="Picture 3" descr="D:\Fullppt\005-PNG이미지\노트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4800" y="1316766"/>
            <a:ext cx="8584243" cy="436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1696" y="5682850"/>
            <a:ext cx="11568608" cy="7224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213786" y="1873324"/>
            <a:ext cx="4114129" cy="30424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6182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864087" y="1908313"/>
            <a:ext cx="3424579" cy="30403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0272000" y="4938000"/>
            <a:ext cx="1920000" cy="19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944085" y="0"/>
            <a:ext cx="1920000" cy="19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2826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2192000" cy="4102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94132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Images and Contents Layout">
    <p:bg>
      <p:bgPr>
        <a:solidFill>
          <a:srgbClr val="FFCE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97762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857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18/05/2018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4786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312000" y="-1"/>
            <a:ext cx="2880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312005" y="2841757"/>
            <a:ext cx="2880000" cy="40162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56000" y="2841757"/>
            <a:ext cx="1536011" cy="40162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656000" y="-1"/>
            <a:ext cx="4525107" cy="27246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8908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195824" y="-15091"/>
            <a:ext cx="4909149" cy="4356885"/>
          </a:xfrm>
          <a:custGeom>
            <a:avLst/>
            <a:gdLst>
              <a:gd name="connsiteX0" fmla="*/ 0 w 3681862"/>
              <a:gd name="connsiteY0" fmla="*/ 1824663 h 3649326"/>
              <a:gd name="connsiteX1" fmla="*/ 1840931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3681862"/>
              <a:gd name="connsiteY0" fmla="*/ 1824663 h 3649326"/>
              <a:gd name="connsiteX1" fmla="*/ 1848883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3681862 w 3681862"/>
              <a:gd name="connsiteY2" fmla="*/ 1443001 h 3267664"/>
              <a:gd name="connsiteX3" fmla="*/ 1840931 w 3681862"/>
              <a:gd name="connsiteY3" fmla="*/ 3267664 h 3267664"/>
              <a:gd name="connsiteX4" fmla="*/ 0 w 3681862"/>
              <a:gd name="connsiteY4" fmla="*/ 1443001 h 3267664"/>
              <a:gd name="connsiteX0" fmla="*/ 0 w 3681862"/>
              <a:gd name="connsiteY0" fmla="*/ 1454723 h 3279386"/>
              <a:gd name="connsiteX1" fmla="*/ 1467221 w 3681862"/>
              <a:gd name="connsiteY1" fmla="*/ 11722 h 3279386"/>
              <a:gd name="connsiteX2" fmla="*/ 2292043 w 3681862"/>
              <a:gd name="connsiteY2" fmla="*/ 54845 h 3279386"/>
              <a:gd name="connsiteX3" fmla="*/ 3681862 w 3681862"/>
              <a:gd name="connsiteY3" fmla="*/ 1454723 h 3279386"/>
              <a:gd name="connsiteX4" fmla="*/ 1840931 w 3681862"/>
              <a:gd name="connsiteY4" fmla="*/ 3279386 h 3279386"/>
              <a:gd name="connsiteX5" fmla="*/ 0 w 3681862"/>
              <a:gd name="connsiteY5" fmla="*/ 1454723 h 3279386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92043 w 3681862"/>
              <a:gd name="connsiteY2" fmla="*/ 43123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  <a:gd name="connsiteX0" fmla="*/ 0 w 3681862"/>
              <a:gd name="connsiteY0" fmla="*/ 1443001 h 3267664"/>
              <a:gd name="connsiteX1" fmla="*/ 1467221 w 3681862"/>
              <a:gd name="connsiteY1" fmla="*/ 0 h 3267664"/>
              <a:gd name="connsiteX2" fmla="*/ 2284092 w 3681862"/>
              <a:gd name="connsiteY2" fmla="*/ 19269 h 3267664"/>
              <a:gd name="connsiteX3" fmla="*/ 3681862 w 3681862"/>
              <a:gd name="connsiteY3" fmla="*/ 1443001 h 3267664"/>
              <a:gd name="connsiteX4" fmla="*/ 1840931 w 3681862"/>
              <a:gd name="connsiteY4" fmla="*/ 3267664 h 3267664"/>
              <a:gd name="connsiteX5" fmla="*/ 0 w 3681862"/>
              <a:gd name="connsiteY5" fmla="*/ 1443001 h 326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1862" h="3267664">
                <a:moveTo>
                  <a:pt x="0" y="1443001"/>
                </a:moveTo>
                <a:lnTo>
                  <a:pt x="1467221" y="0"/>
                </a:lnTo>
                <a:cubicBezTo>
                  <a:pt x="1832276" y="3773"/>
                  <a:pt x="1919036" y="-406"/>
                  <a:pt x="2284092" y="19269"/>
                </a:cubicBezTo>
                <a:lnTo>
                  <a:pt x="3681862" y="1443001"/>
                </a:lnTo>
                <a:lnTo>
                  <a:pt x="1840931" y="3267664"/>
                </a:lnTo>
                <a:lnTo>
                  <a:pt x="0" y="14430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655242" y="1993507"/>
            <a:ext cx="4909149" cy="4865768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7301842" y="4514695"/>
            <a:ext cx="4707717" cy="2358672"/>
          </a:xfrm>
          <a:custGeom>
            <a:avLst/>
            <a:gdLst>
              <a:gd name="connsiteX0" fmla="*/ 0 w 3681862"/>
              <a:gd name="connsiteY0" fmla="*/ 1824663 h 3649326"/>
              <a:gd name="connsiteX1" fmla="*/ 1840931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3681862"/>
              <a:gd name="connsiteY0" fmla="*/ 1824663 h 1824663"/>
              <a:gd name="connsiteX1" fmla="*/ 1840931 w 3681862"/>
              <a:gd name="connsiteY1" fmla="*/ 0 h 1824663"/>
              <a:gd name="connsiteX2" fmla="*/ 3681862 w 3681862"/>
              <a:gd name="connsiteY2" fmla="*/ 1824663 h 1824663"/>
              <a:gd name="connsiteX3" fmla="*/ 0 w 3681862"/>
              <a:gd name="connsiteY3" fmla="*/ 1824663 h 1824663"/>
              <a:gd name="connsiteX0" fmla="*/ 0 w 3602349"/>
              <a:gd name="connsiteY0" fmla="*/ 1769004 h 1824663"/>
              <a:gd name="connsiteX1" fmla="*/ 1761418 w 3602349"/>
              <a:gd name="connsiteY1" fmla="*/ 0 h 1824663"/>
              <a:gd name="connsiteX2" fmla="*/ 3602349 w 3602349"/>
              <a:gd name="connsiteY2" fmla="*/ 1824663 h 1824663"/>
              <a:gd name="connsiteX3" fmla="*/ 0 w 3602349"/>
              <a:gd name="connsiteY3" fmla="*/ 1769004 h 1824663"/>
              <a:gd name="connsiteX0" fmla="*/ 0 w 3530788"/>
              <a:gd name="connsiteY0" fmla="*/ 1769004 h 1769004"/>
              <a:gd name="connsiteX1" fmla="*/ 1761418 w 3530788"/>
              <a:gd name="connsiteY1" fmla="*/ 0 h 1769004"/>
              <a:gd name="connsiteX2" fmla="*/ 3530788 w 3530788"/>
              <a:gd name="connsiteY2" fmla="*/ 1761052 h 1769004"/>
              <a:gd name="connsiteX3" fmla="*/ 0 w 3530788"/>
              <a:gd name="connsiteY3" fmla="*/ 1769004 h 176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0788" h="1769004">
                <a:moveTo>
                  <a:pt x="0" y="1769004"/>
                </a:moveTo>
                <a:lnTo>
                  <a:pt x="1761418" y="0"/>
                </a:lnTo>
                <a:lnTo>
                  <a:pt x="3530788" y="1761052"/>
                </a:lnTo>
                <a:lnTo>
                  <a:pt x="0" y="17690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9735105" y="1993507"/>
            <a:ext cx="2454575" cy="4865768"/>
          </a:xfrm>
          <a:custGeom>
            <a:avLst/>
            <a:gdLst>
              <a:gd name="connsiteX0" fmla="*/ 0 w 3681862"/>
              <a:gd name="connsiteY0" fmla="*/ 1824663 h 3649326"/>
              <a:gd name="connsiteX1" fmla="*/ 1840931 w 3681862"/>
              <a:gd name="connsiteY1" fmla="*/ 0 h 3649326"/>
              <a:gd name="connsiteX2" fmla="*/ 3681862 w 3681862"/>
              <a:gd name="connsiteY2" fmla="*/ 1824663 h 3649326"/>
              <a:gd name="connsiteX3" fmla="*/ 1840931 w 3681862"/>
              <a:gd name="connsiteY3" fmla="*/ 3649326 h 3649326"/>
              <a:gd name="connsiteX4" fmla="*/ 0 w 3681862"/>
              <a:gd name="connsiteY4" fmla="*/ 1824663 h 3649326"/>
              <a:gd name="connsiteX0" fmla="*/ 0 w 1840931"/>
              <a:gd name="connsiteY0" fmla="*/ 1824663 h 3649326"/>
              <a:gd name="connsiteX1" fmla="*/ 1840931 w 1840931"/>
              <a:gd name="connsiteY1" fmla="*/ 0 h 3649326"/>
              <a:gd name="connsiteX2" fmla="*/ 1840931 w 1840931"/>
              <a:gd name="connsiteY2" fmla="*/ 3649326 h 3649326"/>
              <a:gd name="connsiteX3" fmla="*/ 0 w 1840931"/>
              <a:gd name="connsiteY3" fmla="*/ 1824663 h 364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0931" h="3649326">
                <a:moveTo>
                  <a:pt x="0" y="1824663"/>
                </a:moveTo>
                <a:lnTo>
                  <a:pt x="1840931" y="0"/>
                </a:lnTo>
                <a:lnTo>
                  <a:pt x="1840931" y="3649326"/>
                </a:lnTo>
                <a:lnTo>
                  <a:pt x="0" y="1824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55750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27382" y="1689609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527382" y="4101075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2548907" y="1689609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548907" y="4101075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7648072" y="1689609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648074" y="4101075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9669598" y="1689609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21" hasCustomPrompt="1"/>
          </p:nvPr>
        </p:nvSpPr>
        <p:spPr>
          <a:xfrm>
            <a:off x="9669598" y="4101075"/>
            <a:ext cx="1920213" cy="23042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4570431" y="1700807"/>
            <a:ext cx="2976331" cy="470452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503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7" name="Rounded Rectangle 16"/>
          <p:cNvSpPr/>
          <p:nvPr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bg1"/>
              </a:solidFill>
            </a:endParaRPr>
          </a:p>
        </p:txBody>
      </p:sp>
      <p:sp>
        <p:nvSpPr>
          <p:cNvPr id="18" name="Half Frame 17"/>
          <p:cNvSpPr/>
          <p:nvPr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7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18/05/2018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382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159562" y="0"/>
            <a:ext cx="10032436" cy="1179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58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514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18/05/2018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303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45" y="1250975"/>
            <a:ext cx="2112235" cy="46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002-KIMS BUSINESS\007-02-Fullslidesppt-Contents\20161228\02-edu\bulb-item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52646" y="1250975"/>
            <a:ext cx="1056117" cy="46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0297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4" y="3909054"/>
            <a:ext cx="1260665" cy="27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016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33123"/>
            <a:ext cx="12192000" cy="2324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/>
        </p:nvSpPr>
        <p:spPr>
          <a:xfrm>
            <a:off x="5391415" y="3813043"/>
            <a:ext cx="1440160" cy="144016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09" y="4013590"/>
            <a:ext cx="468171" cy="10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83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18/05/2018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690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2435884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002101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344" y="123479"/>
            <a:ext cx="11809312" cy="6611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103893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207787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31168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2" name="Rectangle 11"/>
          <p:cNvSpPr/>
          <p:nvPr/>
        </p:nvSpPr>
        <p:spPr>
          <a:xfrm>
            <a:off x="3104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3" name="Rectangle 12"/>
          <p:cNvSpPr/>
          <p:nvPr/>
        </p:nvSpPr>
        <p:spPr>
          <a:xfrm>
            <a:off x="6208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4" name="Rectangle 13"/>
          <p:cNvSpPr/>
          <p:nvPr/>
        </p:nvSpPr>
        <p:spPr>
          <a:xfrm>
            <a:off x="9312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17048222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909485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3" descr="D:\Fullppt\005-PNG이미지\노트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701" y="1508787"/>
            <a:ext cx="9640360" cy="490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017974" y="2168343"/>
            <a:ext cx="4620289" cy="34168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623392" y="4485118"/>
            <a:ext cx="4032448" cy="1344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37831283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346339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944" y="1389641"/>
            <a:ext cx="3825696" cy="463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840416" y="1566977"/>
            <a:ext cx="1344149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24359" y="1681512"/>
            <a:ext cx="2206355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28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6480043" y="0"/>
            <a:ext cx="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3" name="Rectangle 2"/>
          <p:cNvSpPr/>
          <p:nvPr/>
        </p:nvSpPr>
        <p:spPr>
          <a:xfrm>
            <a:off x="6528043" y="1749000"/>
            <a:ext cx="240000" cy="3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40567567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2192000" cy="4102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763463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75787" y="242176"/>
            <a:ext cx="8016213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75787" y="1010261"/>
            <a:ext cx="8016213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195293" y="1508787"/>
            <a:ext cx="4079776" cy="5349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39158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48680"/>
            <a:ext cx="8592277" cy="5760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829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965139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749448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9464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592277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592277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314951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314951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5459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18/05/2018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8698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4389107"/>
            <a:ext cx="1166461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1" y="5157192"/>
            <a:ext cx="1166461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23392" y="452669"/>
            <a:ext cx="4416171" cy="3744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27915" y="452669"/>
            <a:ext cx="6240693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327915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488261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648608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59428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bg1"/>
              </a:solidFill>
            </a:endParaRPr>
          </a:p>
        </p:txBody>
      </p:sp>
      <p:sp>
        <p:nvSpPr>
          <p:cNvPr id="18" name="Half Frame 17"/>
          <p:cNvSpPr/>
          <p:nvPr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55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159562" y="0"/>
            <a:ext cx="10032436" cy="11792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3F3F3F"/>
              </a:buClr>
              <a:buFont typeface="Arial"/>
              <a:buNone/>
              <a:defRPr sz="5867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0943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72592" y="1604798"/>
            <a:ext cx="5472608" cy="2304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192011" y="1604798"/>
            <a:ext cx="5472608" cy="2304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6192011" y="4081298"/>
            <a:ext cx="5472608" cy="23046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73200" y="4081728"/>
            <a:ext cx="5472000" cy="2304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2066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5FB4-9FAE-4268-9704-A10EEFAEF14A}" type="datetimeFigureOut">
              <a:rPr lang="en-SG" smtClean="0"/>
              <a:t>18/5/2018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30AC-F738-4259-94BC-321327A54F3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84866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48B3-8039-48DB-AB38-3B62BD31B50B}" type="datetimeFigureOut">
              <a:rPr lang="zh-TW" altLang="en-US" smtClean="0"/>
              <a:t>2018/5/18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7CD0-E97F-4EFC-8CB6-27998082CEE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88172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316766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218994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6637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18/05/2018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80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18/05/2018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738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18/05/2018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797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BBD4-B6B1-483D-B66E-7B3F274B8559}" type="datetimeFigureOut">
              <a:rPr lang="en-GB" smtClean="0"/>
              <a:t>18/05/2018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38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BBBD4-B6B1-483D-B66E-7B3F274B8559}" type="datetimeFigureOut">
              <a:rPr lang="en-GB" smtClean="0"/>
              <a:t>18/05/2018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65892-AC80-4D51-A7F5-CE2E58EC37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34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  <p:sldLayoutId id="2147483702" r:id="rId13"/>
    <p:sldLayoutId id="2147483703" r:id="rId14"/>
    <p:sldLayoutId id="2147483704" r:id="rId15"/>
    <p:sldLayoutId id="2147483706" r:id="rId16"/>
    <p:sldLayoutId id="2147483707" r:id="rId17"/>
    <p:sldLayoutId id="214748374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88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708" r:id="rId17"/>
    <p:sldLayoutId id="2147483712" r:id="rId18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13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9" r:id="rId16"/>
    <p:sldLayoutId id="2147483710" r:id="rId17"/>
    <p:sldLayoutId id="2147483711" r:id="rId18"/>
    <p:sldLayoutId id="2147483714" r:id="rId19"/>
    <p:sldLayoutId id="2147483741" r:id="rId20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9.png"/><Relationship Id="rId12" Type="http://schemas.openxmlformats.org/officeDocument/2006/relationships/image" Target="../media/image43.jp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5.xml"/><Relationship Id="rId6" Type="http://schemas.microsoft.com/office/2007/relationships/hdphoto" Target="../media/hdphoto1.wdp"/><Relationship Id="rId11" Type="http://schemas.openxmlformats.org/officeDocument/2006/relationships/image" Target="../media/image42.jp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12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9.png"/><Relationship Id="rId11" Type="http://schemas.openxmlformats.org/officeDocument/2006/relationships/image" Target="../media/image43.jpg"/><Relationship Id="rId5" Type="http://schemas.microsoft.com/office/2007/relationships/hdphoto" Target="../media/hdphoto1.wdp"/><Relationship Id="rId10" Type="http://schemas.openxmlformats.org/officeDocument/2006/relationships/image" Target="../media/image42.jp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54.xml"/><Relationship Id="rId1" Type="http://schemas.openxmlformats.org/officeDocument/2006/relationships/themeOverride" Target="../theme/themeOverr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g"/><Relationship Id="rId9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6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5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0.jpg"/><Relationship Id="rId5" Type="http://schemas.openxmlformats.org/officeDocument/2006/relationships/image" Target="../media/image16.jp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54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484313"/>
            <a:ext cx="12192000" cy="4511372"/>
            <a:chOff x="0" y="1484313"/>
            <a:chExt cx="12192000" cy="4511372"/>
          </a:xfrm>
        </p:grpSpPr>
        <p:grpSp>
          <p:nvGrpSpPr>
            <p:cNvPr id="48152" name="Group 24"/>
            <p:cNvGrpSpPr>
              <a:grpSpLocks/>
            </p:cNvGrpSpPr>
            <p:nvPr/>
          </p:nvGrpSpPr>
          <p:grpSpPr bwMode="auto">
            <a:xfrm>
              <a:off x="0" y="1484313"/>
              <a:ext cx="2378075" cy="4511372"/>
              <a:chOff x="1019808" y="1484784"/>
              <a:chExt cx="2580591" cy="4510474"/>
            </a:xfrm>
          </p:grpSpPr>
          <p:pic>
            <p:nvPicPr>
              <p:cNvPr id="48154" name="Picture 2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43" r="20663" b="15846"/>
              <a:stretch/>
            </p:blipFill>
            <p:spPr bwMode="auto">
              <a:xfrm>
                <a:off x="1019808" y="1501254"/>
                <a:ext cx="2580591" cy="44940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155" name="Rectangle 22"/>
              <p:cNvSpPr>
                <a:spLocks noChangeArrowheads="1"/>
              </p:cNvSpPr>
              <p:nvPr/>
            </p:nvSpPr>
            <p:spPr bwMode="auto">
              <a:xfrm>
                <a:off x="1238276" y="1484784"/>
                <a:ext cx="2265436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 sz="3000" b="1" dirty="0">
                    <a:solidFill>
                      <a:schemeClr val="bg1"/>
                    </a:solidFill>
                    <a:latin typeface="Franklin Gothic Medium" pitchFamily="34" charset="0"/>
                  </a:rPr>
                  <a:t>AUSTRALIA</a:t>
                </a:r>
              </a:p>
            </p:txBody>
          </p:sp>
        </p:grpSp>
        <p:grpSp>
          <p:nvGrpSpPr>
            <p:cNvPr id="48148" name="Group 21"/>
            <p:cNvGrpSpPr>
              <a:grpSpLocks/>
            </p:cNvGrpSpPr>
            <p:nvPr/>
          </p:nvGrpSpPr>
          <p:grpSpPr bwMode="auto">
            <a:xfrm>
              <a:off x="2353661" y="1484313"/>
              <a:ext cx="2589813" cy="4511371"/>
              <a:chOff x="2714406" y="1484784"/>
              <a:chExt cx="2799261" cy="4510975"/>
            </a:xfrm>
          </p:grpSpPr>
          <p:pic>
            <p:nvPicPr>
              <p:cNvPr id="48150" name="Picture 1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14" t="2219" r="18111" b="16293"/>
              <a:stretch/>
            </p:blipFill>
            <p:spPr bwMode="auto">
              <a:xfrm>
                <a:off x="2714406" y="1516751"/>
                <a:ext cx="2592289" cy="44790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151" name="TextBox 12"/>
              <p:cNvSpPr txBox="1">
                <a:spLocks noChangeArrowheads="1"/>
              </p:cNvSpPr>
              <p:nvPr/>
            </p:nvSpPr>
            <p:spPr bwMode="auto">
              <a:xfrm>
                <a:off x="3137403" y="1484784"/>
                <a:ext cx="2376264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3000" b="1" dirty="0">
                    <a:solidFill>
                      <a:schemeClr val="bg1"/>
                    </a:solidFill>
                    <a:latin typeface="Franklin Gothic Medium" pitchFamily="34" charset="0"/>
                  </a:rPr>
                  <a:t>TAIWAN</a:t>
                </a:r>
              </a:p>
            </p:txBody>
          </p:sp>
        </p:grpSp>
        <p:grpSp>
          <p:nvGrpSpPr>
            <p:cNvPr id="48144" name="Group 19"/>
            <p:cNvGrpSpPr>
              <a:grpSpLocks/>
            </p:cNvGrpSpPr>
            <p:nvPr/>
          </p:nvGrpSpPr>
          <p:grpSpPr bwMode="auto">
            <a:xfrm>
              <a:off x="7175500" y="1484313"/>
              <a:ext cx="2571750" cy="4488225"/>
              <a:chOff x="7876671" y="1468313"/>
              <a:chExt cx="2571548" cy="4487832"/>
            </a:xfrm>
          </p:grpSpPr>
          <p:pic>
            <p:nvPicPr>
              <p:cNvPr id="48146" name="Picture 14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479" r="9126" b="16529"/>
              <a:stretch/>
            </p:blipFill>
            <p:spPr bwMode="auto">
              <a:xfrm>
                <a:off x="7876671" y="1484785"/>
                <a:ext cx="2571548" cy="4471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147" name="TextBox 15"/>
              <p:cNvSpPr txBox="1">
                <a:spLocks noChangeArrowheads="1"/>
              </p:cNvSpPr>
              <p:nvPr/>
            </p:nvSpPr>
            <p:spPr bwMode="auto">
              <a:xfrm>
                <a:off x="8020687" y="1468313"/>
                <a:ext cx="2160239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3000" b="1" dirty="0">
                    <a:solidFill>
                      <a:schemeClr val="bg1"/>
                    </a:solidFill>
                    <a:latin typeface="Franklin Gothic Medium" pitchFamily="34" charset="0"/>
                  </a:rPr>
                  <a:t>SINGAPORE</a:t>
                </a:r>
              </a:p>
            </p:txBody>
          </p:sp>
        </p:grpSp>
        <p:grpSp>
          <p:nvGrpSpPr>
            <p:cNvPr id="48140" name="Group 27"/>
            <p:cNvGrpSpPr>
              <a:grpSpLocks/>
            </p:cNvGrpSpPr>
            <p:nvPr/>
          </p:nvGrpSpPr>
          <p:grpSpPr bwMode="auto">
            <a:xfrm>
              <a:off x="9713913" y="1484313"/>
              <a:ext cx="2478087" cy="4476649"/>
              <a:chOff x="9713975" y="1484784"/>
              <a:chExt cx="2478025" cy="4476257"/>
            </a:xfrm>
          </p:grpSpPr>
          <p:pic>
            <p:nvPicPr>
              <p:cNvPr id="48142" name="Picture 7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463" r="28000" b="16732"/>
              <a:stretch/>
            </p:blipFill>
            <p:spPr bwMode="auto">
              <a:xfrm>
                <a:off x="9713975" y="1496978"/>
                <a:ext cx="2478025" cy="4464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143" name="Rectangle 9"/>
              <p:cNvSpPr>
                <a:spLocks noChangeArrowheads="1"/>
              </p:cNvSpPr>
              <p:nvPr/>
            </p:nvSpPr>
            <p:spPr bwMode="auto">
              <a:xfrm>
                <a:off x="9984432" y="1484784"/>
                <a:ext cx="2001445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3200" b="1" dirty="0">
                    <a:solidFill>
                      <a:schemeClr val="bg1"/>
                    </a:solidFill>
                    <a:latin typeface="Franklin Gothic Medium" pitchFamily="34" charset="0"/>
                  </a:rPr>
                  <a:t>MALAYSIA</a:t>
                </a:r>
              </a:p>
            </p:txBody>
          </p:sp>
        </p:grpSp>
        <p:grpSp>
          <p:nvGrpSpPr>
            <p:cNvPr id="48136" name="Group 20"/>
            <p:cNvGrpSpPr>
              <a:grpSpLocks/>
            </p:cNvGrpSpPr>
            <p:nvPr/>
          </p:nvGrpSpPr>
          <p:grpSpPr bwMode="auto">
            <a:xfrm>
              <a:off x="4727575" y="1484313"/>
              <a:ext cx="2525713" cy="4499798"/>
              <a:chOff x="5231904" y="1484784"/>
              <a:chExt cx="2525261" cy="4499404"/>
            </a:xfrm>
          </p:grpSpPr>
          <p:pic>
            <p:nvPicPr>
              <p:cNvPr id="48138" name="Picture 17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647" t="444" r="1990" b="20246"/>
              <a:stretch/>
            </p:blipFill>
            <p:spPr bwMode="auto">
              <a:xfrm>
                <a:off x="5231904" y="1501254"/>
                <a:ext cx="2448272" cy="44829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139" name="TextBox 18"/>
              <p:cNvSpPr txBox="1">
                <a:spLocks noChangeArrowheads="1"/>
              </p:cNvSpPr>
              <p:nvPr/>
            </p:nvSpPr>
            <p:spPr bwMode="auto">
              <a:xfrm>
                <a:off x="5303912" y="1484784"/>
                <a:ext cx="2453253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en-US" sz="3000" b="1" dirty="0">
                    <a:solidFill>
                      <a:schemeClr val="bg1"/>
                    </a:solidFill>
                    <a:latin typeface="Franklin Gothic Medium" pitchFamily="34" charset="0"/>
                  </a:rPr>
                  <a:t>HONG KONG</a:t>
                </a:r>
              </a:p>
            </p:txBody>
          </p:sp>
        </p:grpSp>
      </p:grpSp>
      <p:sp>
        <p:nvSpPr>
          <p:cNvPr id="32" name="Text Placeholder 1"/>
          <p:cNvSpPr txBox="1">
            <a:spLocks/>
          </p:cNvSpPr>
          <p:nvPr/>
        </p:nvSpPr>
        <p:spPr>
          <a:xfrm>
            <a:off x="0" y="0"/>
            <a:ext cx="12192000" cy="1516282"/>
          </a:xfrm>
          <a:prstGeom prst="rect">
            <a:avLst/>
          </a:prstGeom>
          <a:solidFill>
            <a:srgbClr val="FFC000"/>
          </a:solidFill>
        </p:spPr>
        <p:txBody>
          <a:bodyPr rtlCol="0" anchor="ctr">
            <a:noAutofit/>
          </a:bodyPr>
          <a:lstStyle>
            <a:lvl1pPr marL="457189" indent="-457189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Arial" pitchFamily="34" charset="0"/>
              <a:buNone/>
            </a:pPr>
            <a:r>
              <a:rPr lang="en-US" altLang="ko-KR" sz="6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Asia Pacific</a:t>
            </a:r>
            <a:endParaRPr lang="ko-KR" altLang="en-US" sz="6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13" y="6003079"/>
            <a:ext cx="1831973" cy="85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37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A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79752" y="1302039"/>
            <a:ext cx="4845674" cy="5550787"/>
          </a:xfrm>
          <a:prstGeom prst="rect">
            <a:avLst/>
          </a:prstGeom>
          <a:solidFill>
            <a:srgbClr val="F2A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656645" y="-205637"/>
            <a:ext cx="4876090" cy="1796209"/>
            <a:chOff x="1508431" y="700811"/>
            <a:chExt cx="9144000" cy="3048000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431" y="700811"/>
              <a:ext cx="9144000" cy="30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08432" y="700811"/>
              <a:ext cx="3949394" cy="30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64019" y="700811"/>
              <a:ext cx="3988412" cy="30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Oval 5"/>
          <p:cNvSpPr/>
          <p:nvPr/>
        </p:nvSpPr>
        <p:spPr>
          <a:xfrm>
            <a:off x="519107" y="272546"/>
            <a:ext cx="1616799" cy="1581221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600" dirty="0"/>
          </a:p>
        </p:txBody>
      </p:sp>
      <p:sp>
        <p:nvSpPr>
          <p:cNvPr id="16" name="Oval 15"/>
          <p:cNvSpPr/>
          <p:nvPr/>
        </p:nvSpPr>
        <p:spPr>
          <a:xfrm>
            <a:off x="519106" y="1853767"/>
            <a:ext cx="1616799" cy="1581221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200" dirty="0"/>
          </a:p>
        </p:txBody>
      </p:sp>
      <p:sp>
        <p:nvSpPr>
          <p:cNvPr id="18" name="Oval 17"/>
          <p:cNvSpPr/>
          <p:nvPr/>
        </p:nvSpPr>
        <p:spPr>
          <a:xfrm>
            <a:off x="491879" y="5026803"/>
            <a:ext cx="1616799" cy="1581221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200" dirty="0"/>
          </a:p>
        </p:txBody>
      </p:sp>
      <p:sp>
        <p:nvSpPr>
          <p:cNvPr id="17" name="Oval 16"/>
          <p:cNvSpPr/>
          <p:nvPr/>
        </p:nvSpPr>
        <p:spPr>
          <a:xfrm>
            <a:off x="491880" y="3440285"/>
            <a:ext cx="1616799" cy="1581221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 r="42997"/>
          <a:stretch/>
        </p:blipFill>
        <p:spPr>
          <a:xfrm>
            <a:off x="2264948" y="1307213"/>
            <a:ext cx="4814804" cy="5550787"/>
          </a:xfrm>
          <a:prstGeom prst="rect">
            <a:avLst/>
          </a:prstGeom>
          <a:ln>
            <a:noFill/>
          </a:ln>
        </p:spPr>
      </p:pic>
      <p:sp>
        <p:nvSpPr>
          <p:cNvPr id="20" name="Rectangle 19"/>
          <p:cNvSpPr/>
          <p:nvPr/>
        </p:nvSpPr>
        <p:spPr>
          <a:xfrm>
            <a:off x="2277154" y="1307213"/>
            <a:ext cx="4814111" cy="125737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53436" y="1429760"/>
            <a:ext cx="4814804" cy="982936"/>
          </a:xfrm>
          <a:prstGeom prst="rect">
            <a:avLst/>
          </a:prstGeom>
        </p:spPr>
        <p:txBody>
          <a:bodyPr wrap="square" lIns="119989" tIns="59995" rIns="119989" bIns="59995">
            <a:spAutoFit/>
          </a:bodyPr>
          <a:lstStyle/>
          <a:p>
            <a:pPr marL="0" marR="0" lvl="0" indent="0" algn="ctr" defTabSz="11974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-15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We made it easier to find local merchants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106430" y="1736173"/>
            <a:ext cx="29149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197391">
              <a:defRPr/>
            </a:pPr>
            <a:r>
              <a:rPr lang="en-US" sz="30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</a:rPr>
              <a:t>WE NOW HAVE…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51913" y="5741019"/>
            <a:ext cx="4701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197391">
              <a:tabLst>
                <a:tab pos="7778168" algn="l"/>
              </a:tabLst>
              <a:defRPr/>
            </a:pPr>
            <a:r>
              <a:rPr lang="en-US" sz="3200" b="1" cap="all" spc="-15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</a:rPr>
              <a:t>local merchants in 2018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91264" y="3182622"/>
            <a:ext cx="4803292" cy="1890877"/>
          </a:xfrm>
          <a:prstGeom prst="rect">
            <a:avLst/>
          </a:prstGeom>
          <a:noFill/>
        </p:spPr>
        <p:txBody>
          <a:bodyPr wrap="square" lIns="119989" tIns="59995" rIns="119989" bIns="59995" rtlCol="0">
            <a:spAutoFit/>
          </a:bodyPr>
          <a:lstStyle/>
          <a:p>
            <a:pPr algn="ctr" defTabSz="1197391">
              <a:tabLst>
                <a:tab pos="7778168" algn="l"/>
              </a:tabLst>
              <a:defRPr/>
            </a:pPr>
            <a:r>
              <a:rPr lang="en-US" sz="9600" b="1" cap="all" spc="-300" dirty="0">
                <a:solidFill>
                  <a:srgbClr val="32AEB8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220</a:t>
            </a:r>
            <a:r>
              <a:rPr lang="en-US" sz="11500" b="1" cap="all" spc="-300" dirty="0">
                <a:solidFill>
                  <a:srgbClr val="32AE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815454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A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3656645" y="-205637"/>
            <a:ext cx="4876090" cy="1796209"/>
            <a:chOff x="1508431" y="700811"/>
            <a:chExt cx="9144000" cy="3048000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431" y="700811"/>
              <a:ext cx="9144000" cy="30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08432" y="700811"/>
              <a:ext cx="3949394" cy="30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64019" y="700811"/>
              <a:ext cx="3988412" cy="30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Oval 5"/>
          <p:cNvSpPr/>
          <p:nvPr/>
        </p:nvSpPr>
        <p:spPr>
          <a:xfrm>
            <a:off x="519107" y="272546"/>
            <a:ext cx="1616799" cy="1581221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600" dirty="0"/>
          </a:p>
        </p:txBody>
      </p:sp>
      <p:sp>
        <p:nvSpPr>
          <p:cNvPr id="16" name="Oval 15"/>
          <p:cNvSpPr/>
          <p:nvPr/>
        </p:nvSpPr>
        <p:spPr>
          <a:xfrm>
            <a:off x="519106" y="1853767"/>
            <a:ext cx="1616799" cy="1581221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200" dirty="0"/>
          </a:p>
        </p:txBody>
      </p:sp>
      <p:sp>
        <p:nvSpPr>
          <p:cNvPr id="18" name="Oval 17"/>
          <p:cNvSpPr/>
          <p:nvPr/>
        </p:nvSpPr>
        <p:spPr>
          <a:xfrm>
            <a:off x="491879" y="5026803"/>
            <a:ext cx="1616799" cy="1581221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200" dirty="0"/>
          </a:p>
        </p:txBody>
      </p:sp>
      <p:sp>
        <p:nvSpPr>
          <p:cNvPr id="17" name="Oval 16"/>
          <p:cNvSpPr/>
          <p:nvPr/>
        </p:nvSpPr>
        <p:spPr>
          <a:xfrm>
            <a:off x="491880" y="3440285"/>
            <a:ext cx="1616799" cy="1581221"/>
          </a:xfrm>
          <a:prstGeom prst="ellipse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600" dirty="0"/>
          </a:p>
        </p:txBody>
      </p:sp>
      <p:graphicFrame>
        <p:nvGraphicFramePr>
          <p:cNvPr id="25" name="Chart 24"/>
          <p:cNvGraphicFramePr/>
          <p:nvPr>
            <p:extLst>
              <p:ext uri="{D42A27DB-BD31-4B8C-83A1-F6EECF244321}">
                <p14:modId xmlns:p14="http://schemas.microsoft.com/office/powerpoint/2010/main" val="602961485"/>
              </p:ext>
            </p:extLst>
          </p:nvPr>
        </p:nvGraphicFramePr>
        <p:xfrm>
          <a:off x="2815423" y="1590572"/>
          <a:ext cx="8497228" cy="4984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997237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A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41963"/>
            <a:ext cx="12192000" cy="2096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273" y="2670472"/>
            <a:ext cx="4605453" cy="14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30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220" y="-13616"/>
            <a:ext cx="12198328" cy="1340121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4600" b="1" dirty="0">
                <a:solidFill>
                  <a:srgbClr val="FFFFFF"/>
                </a:solidFill>
                <a:latin typeface="Arial Black" panose="020B0A04020102020204" pitchFamily="34" charset="0"/>
                <a:ea typeface="Century Gothic" charset="0"/>
                <a:cs typeface="Century Gothic" charset="0"/>
              </a:rPr>
              <a:t>Walk In Partner Store Merchant APP</a:t>
            </a:r>
            <a:endParaRPr lang="en-US" sz="4600" b="1" dirty="0">
              <a:solidFill>
                <a:srgbClr val="FFFFFF"/>
              </a:solidFill>
              <a:latin typeface="Arial Black" panose="020B0A04020102020204" pitchFamily="34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3196684" y="1836234"/>
            <a:ext cx="2535044" cy="2375208"/>
          </a:xfrm>
          <a:prstGeom prst="flowChartConnector">
            <a:avLst/>
          </a:prstGeom>
          <a:blipFill>
            <a:blip r:embed="rId2"/>
            <a:stretch>
              <a:fillRect/>
            </a:stretch>
          </a:blipFill>
          <a:ln w="53975" cmpd="sng">
            <a:solidFill>
              <a:srgbClr val="32A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owchart: Connector 11"/>
          <p:cNvSpPr/>
          <p:nvPr/>
        </p:nvSpPr>
        <p:spPr>
          <a:xfrm>
            <a:off x="15082" y="1836234"/>
            <a:ext cx="2535044" cy="2375208"/>
          </a:xfrm>
          <a:prstGeom prst="flowChartConnector">
            <a:avLst/>
          </a:prstGeom>
          <a:blipFill>
            <a:blip r:embed="rId3"/>
            <a:stretch>
              <a:fillRect/>
            </a:stretch>
          </a:blipFill>
          <a:ln w="53975" cmpd="sng">
            <a:solidFill>
              <a:srgbClr val="32A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owchart: Connector 12"/>
          <p:cNvSpPr/>
          <p:nvPr/>
        </p:nvSpPr>
        <p:spPr>
          <a:xfrm>
            <a:off x="6378286" y="1836234"/>
            <a:ext cx="2535044" cy="2375208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  <a:ln w="53975" cmpd="sng">
            <a:solidFill>
              <a:srgbClr val="32A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9530361" y="1836234"/>
            <a:ext cx="2535044" cy="2375208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  <a:ln w="53975" cmpd="sng">
            <a:solidFill>
              <a:srgbClr val="32A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2669069" y="2800813"/>
            <a:ext cx="475786" cy="446049"/>
          </a:xfrm>
          <a:prstGeom prst="rightArrow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>
            <a:off x="5831878" y="2800813"/>
            <a:ext cx="475786" cy="446049"/>
          </a:xfrm>
          <a:prstGeom prst="rightArrow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>
            <a:off x="8983952" y="2800812"/>
            <a:ext cx="475786" cy="446049"/>
          </a:xfrm>
          <a:prstGeom prst="rightArrow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76101" y="4362651"/>
            <a:ext cx="2474026" cy="1573914"/>
          </a:xfrm>
          <a:prstGeom prst="rect">
            <a:avLst/>
          </a:prstGeom>
          <a:solidFill>
            <a:srgbClr val="F2A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Go Shopping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44854" y="4362650"/>
            <a:ext cx="2687023" cy="1573915"/>
          </a:xfrm>
          <a:prstGeom prst="rect">
            <a:avLst/>
          </a:prstGeom>
          <a:solidFill>
            <a:srgbClr val="F2A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Present your Hong Kong SHOP.COM Privilege </a:t>
            </a:r>
            <a:r>
              <a:rPr lang="en-GB" sz="2400" b="1" dirty="0" err="1"/>
              <a:t>ard</a:t>
            </a:r>
            <a:endParaRPr lang="en-GB" sz="2400" b="1" dirty="0"/>
          </a:p>
        </p:txBody>
      </p:sp>
      <p:sp>
        <p:nvSpPr>
          <p:cNvPr id="20" name="Rectangle 19"/>
          <p:cNvSpPr/>
          <p:nvPr/>
        </p:nvSpPr>
        <p:spPr>
          <a:xfrm>
            <a:off x="6307664" y="4377550"/>
            <a:ext cx="2687023" cy="1573915"/>
          </a:xfrm>
          <a:prstGeom prst="rect">
            <a:avLst/>
          </a:prstGeom>
          <a:solidFill>
            <a:srgbClr val="F2A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Partner Store scan your QR code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454371" y="4362649"/>
            <a:ext cx="2687023" cy="1573915"/>
          </a:xfrm>
          <a:prstGeom prst="rect">
            <a:avLst/>
          </a:prstGeom>
          <a:solidFill>
            <a:srgbClr val="F2A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Transactions detail uploaded on UFMS within 5 DAYs</a:t>
            </a:r>
          </a:p>
        </p:txBody>
      </p:sp>
    </p:spTree>
    <p:extLst>
      <p:ext uri="{BB962C8B-B14F-4D97-AF65-F5344CB8AC3E}">
        <p14:creationId xmlns:p14="http://schemas.microsoft.com/office/powerpoint/2010/main" val="3607101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Callout 8"/>
          <p:cNvSpPr/>
          <p:nvPr/>
        </p:nvSpPr>
        <p:spPr>
          <a:xfrm rot="2400000">
            <a:off x="6424996" y="688984"/>
            <a:ext cx="5827127" cy="6092613"/>
          </a:xfrm>
          <a:prstGeom prst="wedgeEllipseCallou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7220" y="-13616"/>
            <a:ext cx="12198328" cy="1340121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4600" b="1" dirty="0">
                <a:solidFill>
                  <a:srgbClr val="FFFFFF"/>
                </a:solidFill>
                <a:latin typeface="Arial" panose="020B0604020202020204" pitchFamily="34" charset="0"/>
                <a:ea typeface="Century Gothic" charset="0"/>
                <a:cs typeface="Arial" panose="020B0604020202020204" pitchFamily="34" charset="0"/>
              </a:rPr>
              <a:t>Delivery Date / Time selection</a:t>
            </a:r>
            <a:endParaRPr lang="en-US" sz="4600" b="1" dirty="0">
              <a:solidFill>
                <a:srgbClr val="FFFFFF"/>
              </a:solidFill>
              <a:latin typeface="Arial" panose="020B0604020202020204" pitchFamily="34" charset="0"/>
              <a:ea typeface="Century Gothic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3" t="26572" r="43164" b="112"/>
          <a:stretch/>
        </p:blipFill>
        <p:spPr bwMode="auto">
          <a:xfrm>
            <a:off x="757083" y="1326505"/>
            <a:ext cx="5024738" cy="528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575" y="1744396"/>
            <a:ext cx="4185967" cy="2412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"/>
          <a:stretch/>
        </p:blipFill>
        <p:spPr>
          <a:xfrm>
            <a:off x="7094274" y="4314067"/>
            <a:ext cx="4488569" cy="10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1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A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41963"/>
            <a:ext cx="12192000" cy="2096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09" y="2592111"/>
            <a:ext cx="3863382" cy="15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27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611" y="1634574"/>
            <a:ext cx="2785470" cy="185769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27" r="2328"/>
          <a:stretch/>
        </p:blipFill>
        <p:spPr>
          <a:xfrm>
            <a:off x="6004200" y="0"/>
            <a:ext cx="6211229" cy="166776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103327" cy="350301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8"/>
          <a:stretch/>
        </p:blipFill>
        <p:spPr>
          <a:xfrm>
            <a:off x="7103326" y="1665545"/>
            <a:ext cx="2497874" cy="182224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184" y="4493244"/>
            <a:ext cx="3506399" cy="233759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002" y="4483272"/>
            <a:ext cx="3171182" cy="237472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94423"/>
            <a:ext cx="3520003" cy="234757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040" y="3487793"/>
            <a:ext cx="12192000" cy="1014218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The First Market America - Market Taiwan Forest!</a:t>
            </a:r>
          </a:p>
        </p:txBody>
      </p:sp>
      <p:pic>
        <p:nvPicPr>
          <p:cNvPr id="19" name="圖片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r="22803"/>
          <a:stretch/>
        </p:blipFill>
        <p:spPr>
          <a:xfrm>
            <a:off x="10197583" y="4492541"/>
            <a:ext cx="1977483" cy="233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44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A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「microsoft」的圖片搜尋結果"/>
          <p:cNvSpPr>
            <a:spLocks noChangeAspect="1" noChangeArrowheads="1"/>
          </p:cNvSpPr>
          <p:nvPr/>
        </p:nvSpPr>
        <p:spPr bwMode="auto">
          <a:xfrm>
            <a:off x="2754511" y="748904"/>
            <a:ext cx="17145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TW" altLang="en-US" sz="1350"/>
          </a:p>
        </p:txBody>
      </p:sp>
      <p:pic>
        <p:nvPicPr>
          <p:cNvPr id="6" name="Picture 2" descr="D:\Marketing\媒體\財訊\財訊封面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55" b="15246"/>
          <a:stretch/>
        </p:blipFill>
        <p:spPr bwMode="auto">
          <a:xfrm>
            <a:off x="3323" y="1505415"/>
            <a:ext cx="2469904" cy="333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Marketing\媒體\今周刊\2016\超夯行銷力\201611 美安特刊封面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268" y="1505415"/>
            <a:ext cx="2609625" cy="345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98" y="1996068"/>
            <a:ext cx="2535470" cy="328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893" y="2468364"/>
            <a:ext cx="2170673" cy="281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D:\Marketing\媒體\今周刊\2017\美安賣什麼\MT Book - What is about MT SHOPCOM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8" t="8244" r="6776" b="7538"/>
          <a:stretch/>
        </p:blipFill>
        <p:spPr bwMode="auto">
          <a:xfrm>
            <a:off x="9763566" y="1671714"/>
            <a:ext cx="2323171" cy="312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1"/>
          <p:cNvSpPr txBox="1">
            <a:spLocks/>
          </p:cNvSpPr>
          <p:nvPr/>
        </p:nvSpPr>
        <p:spPr>
          <a:xfrm>
            <a:off x="0" y="0"/>
            <a:ext cx="12192000" cy="1063502"/>
          </a:xfrm>
          <a:prstGeom prst="rect">
            <a:avLst/>
          </a:prstGeom>
          <a:solidFill>
            <a:srgbClr val="F2A40D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TW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Exposure</a:t>
            </a:r>
            <a:endParaRPr lang="ko-KR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581" y="1243049"/>
            <a:ext cx="1004623" cy="11797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29" y="1137151"/>
            <a:ext cx="1013918" cy="1190657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5377146" y="4981912"/>
            <a:ext cx="1821869" cy="1001088"/>
            <a:chOff x="5269722" y="5234767"/>
            <a:chExt cx="1821869" cy="100108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9722" y="5281748"/>
              <a:ext cx="1821869" cy="954107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637319" y="5234767"/>
              <a:ext cx="11563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CE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Best Seller </a:t>
              </a:r>
              <a:endParaRPr lang="en-GB" sz="2800" b="1" dirty="0">
                <a:solidFill>
                  <a:srgbClr val="FFCE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0102934" y="4845854"/>
            <a:ext cx="1821869" cy="1001088"/>
            <a:chOff x="5269722" y="5234767"/>
            <a:chExt cx="1821869" cy="100108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9722" y="5281748"/>
              <a:ext cx="1821869" cy="954107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637319" y="5234767"/>
              <a:ext cx="11563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CE2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Best Seller </a:t>
              </a:r>
              <a:endParaRPr lang="en-GB" sz="2800" b="1" dirty="0">
                <a:solidFill>
                  <a:srgbClr val="FFCE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0" y="65502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Note: Ranking by Kingstone Book Store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110678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A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" y="0"/>
            <a:ext cx="12192002" cy="1158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309249"/>
            <a:ext cx="12192001" cy="1569660"/>
          </a:xfrm>
          <a:prstGeom prst="rect">
            <a:avLst/>
          </a:prstGeom>
          <a:solidFill>
            <a:srgbClr val="F2A40D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Earn Retail Profit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Earn BV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Help people to improve health</a:t>
            </a:r>
            <a:endParaRPr lang="en-GB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1817752" cy="1033638"/>
          </a:xfrm>
        </p:spPr>
        <p:txBody>
          <a:bodyPr/>
          <a:lstStyle/>
          <a:p>
            <a:r>
              <a:rPr lang="en-US" altLang="ko-KR" b="1" dirty="0">
                <a:solidFill>
                  <a:srgbClr val="32AEB8"/>
                </a:solidFill>
                <a:latin typeface="Arial" panose="020B0604020202020204" pitchFamily="34" charset="0"/>
              </a:rPr>
              <a:t>Retail MA Products in Outside World</a:t>
            </a:r>
            <a:endParaRPr lang="ko-KR" altLang="en-US" b="1" dirty="0">
              <a:solidFill>
                <a:srgbClr val="32AEB8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4" descr="G:\2010년-kim's file\BIZDESIGN-MARKETING\다이어그램 부속이미지\지구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93240" y="2034039"/>
            <a:ext cx="2398759" cy="2398759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8" name="Picture 7"/>
          <p:cNvPicPr/>
          <p:nvPr/>
        </p:nvPicPr>
        <p:blipFill rotWithShape="1">
          <a:blip r:embed="rId4"/>
          <a:srcRect t="19762" r="8712" b="7706"/>
          <a:stretch/>
        </p:blipFill>
        <p:spPr bwMode="auto">
          <a:xfrm>
            <a:off x="0" y="1158806"/>
            <a:ext cx="9793240" cy="41504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91337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6" b="37590"/>
          <a:stretch/>
        </p:blipFill>
        <p:spPr>
          <a:xfrm>
            <a:off x="7902247" y="3775020"/>
            <a:ext cx="2963679" cy="786460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914541" y="1433442"/>
            <a:ext cx="4981376" cy="1202739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92" name="Rectangle 91"/>
          <p:cNvSpPr/>
          <p:nvPr/>
        </p:nvSpPr>
        <p:spPr>
          <a:xfrm>
            <a:off x="1078393" y="1588841"/>
            <a:ext cx="720000" cy="91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96" name="TextBox 95"/>
          <p:cNvSpPr txBox="1"/>
          <p:nvPr/>
        </p:nvSpPr>
        <p:spPr>
          <a:xfrm>
            <a:off x="1166317" y="1768072"/>
            <a:ext cx="56618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667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01</a:t>
            </a:r>
            <a:endParaRPr lang="ko-KR" altLang="en-US" sz="2667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925720" y="2744965"/>
            <a:ext cx="4981376" cy="1202739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3" name="Rectangle 102"/>
          <p:cNvSpPr/>
          <p:nvPr/>
        </p:nvSpPr>
        <p:spPr>
          <a:xfrm>
            <a:off x="936899" y="4071130"/>
            <a:ext cx="4970197" cy="1202739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4" name="Rectangle 103"/>
          <p:cNvSpPr/>
          <p:nvPr/>
        </p:nvSpPr>
        <p:spPr>
          <a:xfrm>
            <a:off x="1078394" y="4205348"/>
            <a:ext cx="726257" cy="91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8" name="TextBox 107"/>
          <p:cNvSpPr txBox="1"/>
          <p:nvPr/>
        </p:nvSpPr>
        <p:spPr>
          <a:xfrm>
            <a:off x="1177523" y="4405760"/>
            <a:ext cx="56618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667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03</a:t>
            </a:r>
            <a:endParaRPr lang="ko-KR" altLang="en-US" sz="2667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0" y="-1"/>
            <a:ext cx="12192000" cy="1164671"/>
          </a:xfrm>
          <a:prstGeom prst="rect">
            <a:avLst/>
          </a:prstGeom>
          <a:solidFill>
            <a:srgbClr val="32AEB8"/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" sz="5400" b="1" dirty="0">
                <a:solidFill>
                  <a:srgbClr val="F2A4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</a:t>
            </a:r>
            <a:r>
              <a:rPr lang="en" sz="5400" dirty="0">
                <a:latin typeface="Century Gothic" panose="020B0502020202020204" pitchFamily="34" charset="0"/>
              </a:rPr>
              <a:t> </a:t>
            </a:r>
            <a:r>
              <a:rPr lang="e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Overseas Markets</a:t>
            </a:r>
          </a:p>
        </p:txBody>
      </p:sp>
      <p:sp>
        <p:nvSpPr>
          <p:cNvPr id="48" name="Shape 332"/>
          <p:cNvSpPr txBox="1"/>
          <p:nvPr/>
        </p:nvSpPr>
        <p:spPr>
          <a:xfrm>
            <a:off x="1886317" y="1585086"/>
            <a:ext cx="4064317" cy="615552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SzPct val="25000"/>
            </a:pPr>
            <a:r>
              <a:rPr lang="en" sz="24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Start retailing in each SHOP.COM site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078393" y="2890334"/>
            <a:ext cx="726257" cy="91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2" name="TextBox 101"/>
          <p:cNvSpPr txBox="1"/>
          <p:nvPr/>
        </p:nvSpPr>
        <p:spPr>
          <a:xfrm>
            <a:off x="1153015" y="3108550"/>
            <a:ext cx="56618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667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02</a:t>
            </a:r>
            <a:endParaRPr lang="ko-KR" altLang="en-US" sz="2667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Shape 338"/>
          <p:cNvSpPr txBox="1"/>
          <p:nvPr/>
        </p:nvSpPr>
        <p:spPr>
          <a:xfrm>
            <a:off x="1886317" y="2912655"/>
            <a:ext cx="4091266" cy="615552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SzPct val="25000"/>
            </a:pPr>
            <a:r>
              <a:rPr lang="en" sz="24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Contact your people you know in each location</a:t>
            </a:r>
          </a:p>
        </p:txBody>
      </p:sp>
      <p:sp>
        <p:nvSpPr>
          <p:cNvPr id="51" name="Shape 341"/>
          <p:cNvSpPr txBox="1"/>
          <p:nvPr/>
        </p:nvSpPr>
        <p:spPr>
          <a:xfrm>
            <a:off x="1902860" y="4236567"/>
            <a:ext cx="3839167" cy="615552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SzPct val="25000"/>
            </a:pPr>
            <a:r>
              <a:rPr lang="en" sz="24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Attend Training / Events in other markets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914541" y="5394504"/>
            <a:ext cx="4970197" cy="1202739"/>
          </a:xfrm>
          <a:prstGeom prst="rect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53" name="Rectangle 52"/>
          <p:cNvSpPr/>
          <p:nvPr/>
        </p:nvSpPr>
        <p:spPr>
          <a:xfrm>
            <a:off x="1056036" y="5528722"/>
            <a:ext cx="726257" cy="91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54" name="TextBox 53"/>
          <p:cNvSpPr txBox="1"/>
          <p:nvPr/>
        </p:nvSpPr>
        <p:spPr>
          <a:xfrm>
            <a:off x="1166315" y="5729134"/>
            <a:ext cx="56618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667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04</a:t>
            </a:r>
            <a:endParaRPr lang="ko-KR" altLang="en-US" sz="2667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Shape 335"/>
          <p:cNvSpPr txBox="1"/>
          <p:nvPr/>
        </p:nvSpPr>
        <p:spPr>
          <a:xfrm>
            <a:off x="1968181" y="5701546"/>
            <a:ext cx="6528128" cy="615552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" sz="24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enerate sales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6" b="15322"/>
          <a:stretch/>
        </p:blipFill>
        <p:spPr>
          <a:xfrm>
            <a:off x="6576177" y="1164670"/>
            <a:ext cx="5615823" cy="2610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4" r="66"/>
          <a:stretch/>
        </p:blipFill>
        <p:spPr>
          <a:xfrm>
            <a:off x="6576176" y="4464016"/>
            <a:ext cx="5615823" cy="239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47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0"/>
            <a:ext cx="12192000" cy="1266825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no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ko-KR" sz="6600" b="1" dirty="0">
                <a:solidFill>
                  <a:srgbClr val="0070C0"/>
                </a:solidFill>
              </a:rPr>
              <a:t>1 Account </a:t>
            </a:r>
            <a:r>
              <a:rPr lang="en-US" altLang="ko-KR" sz="6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Markets</a:t>
            </a:r>
            <a:endParaRPr lang="ko-KR" altLang="en-US" sz="6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881812" y="2739205"/>
            <a:ext cx="3769163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901535" y="4727704"/>
            <a:ext cx="3769163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975939" y="2467421"/>
            <a:ext cx="2606940" cy="17138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906487" y="3953431"/>
            <a:ext cx="2694620" cy="19957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975937" y="5445224"/>
            <a:ext cx="3685941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338271" y="2039402"/>
            <a:ext cx="1882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Australia</a:t>
            </a:r>
          </a:p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2003 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56" name="Picture 2" descr="D:\Fullppt\PNG이미지\핸드폰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300" y="2060714"/>
            <a:ext cx="3158885" cy="3825347"/>
          </a:xfrm>
          <a:prstGeom prst="rect">
            <a:avLst/>
          </a:prstGeom>
          <a:solidFill>
            <a:schemeClr val="accent1"/>
          </a:solidFill>
          <a:extLst/>
        </p:spPr>
      </p:pic>
      <p:sp>
        <p:nvSpPr>
          <p:cNvPr id="57" name="TextBox 56"/>
          <p:cNvSpPr txBox="1"/>
          <p:nvPr/>
        </p:nvSpPr>
        <p:spPr>
          <a:xfrm>
            <a:off x="1338271" y="3535650"/>
            <a:ext cx="1882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Taiwan</a:t>
            </a:r>
          </a:p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2005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320908" y="5005300"/>
            <a:ext cx="1882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Hong Kong</a:t>
            </a:r>
          </a:p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2007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354059" y="2319483"/>
            <a:ext cx="1882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Singapore</a:t>
            </a:r>
          </a:p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2014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407860" y="4312204"/>
            <a:ext cx="1882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Malaysia</a:t>
            </a:r>
          </a:p>
          <a:p>
            <a:pPr algn="ctr"/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2017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2" name="Flowchart: Connector 71"/>
          <p:cNvSpPr/>
          <p:nvPr/>
        </p:nvSpPr>
        <p:spPr>
          <a:xfrm>
            <a:off x="7585964" y="2052812"/>
            <a:ext cx="1456776" cy="1336556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3" name="Flowchart: Connector 72"/>
          <p:cNvSpPr/>
          <p:nvPr/>
        </p:nvSpPr>
        <p:spPr>
          <a:xfrm>
            <a:off x="3563868" y="1744643"/>
            <a:ext cx="1456776" cy="1336556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4" name="Flowchart: Connector 73"/>
          <p:cNvSpPr/>
          <p:nvPr/>
        </p:nvSpPr>
        <p:spPr>
          <a:xfrm>
            <a:off x="3578224" y="3216479"/>
            <a:ext cx="1456776" cy="1336556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5" name="Flowchart: Connector 74"/>
          <p:cNvSpPr/>
          <p:nvPr/>
        </p:nvSpPr>
        <p:spPr>
          <a:xfrm>
            <a:off x="3563868" y="4688315"/>
            <a:ext cx="1456776" cy="1336556"/>
          </a:xfrm>
          <a:prstGeom prst="flowChartConnector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6" name="Flowchart: Connector 75"/>
          <p:cNvSpPr/>
          <p:nvPr/>
        </p:nvSpPr>
        <p:spPr>
          <a:xfrm>
            <a:off x="7585964" y="4058499"/>
            <a:ext cx="1456776" cy="1336556"/>
          </a:xfrm>
          <a:prstGeom prst="flowChartConnector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546" y="2914942"/>
            <a:ext cx="1514321" cy="1470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8" name="TextBox 77"/>
          <p:cNvSpPr txBox="1"/>
          <p:nvPr/>
        </p:nvSpPr>
        <p:spPr>
          <a:xfrm>
            <a:off x="5208607" y="5911867"/>
            <a:ext cx="6766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Over 93 Million Opportunities</a:t>
            </a:r>
            <a:endParaRPr lang="en-GB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68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1"/>
      <p:bldP spid="78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AEB8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6386732" y="5614605"/>
            <a:ext cx="5643784" cy="960107"/>
          </a:xfrm>
          <a:prstGeom prst="rect">
            <a:avLst/>
          </a:prstGeom>
          <a:solidFill>
            <a:srgbClr val="F2A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6387107" y="4448239"/>
            <a:ext cx="5643784" cy="960107"/>
          </a:xfrm>
          <a:prstGeom prst="rect">
            <a:avLst/>
          </a:prstGeom>
          <a:solidFill>
            <a:srgbClr val="F2A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6386732" y="3347324"/>
            <a:ext cx="5643784" cy="960107"/>
          </a:xfrm>
          <a:prstGeom prst="rect">
            <a:avLst/>
          </a:prstGeom>
          <a:solidFill>
            <a:srgbClr val="F2A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6386732" y="2180958"/>
            <a:ext cx="5643784" cy="969456"/>
          </a:xfrm>
          <a:prstGeom prst="rect">
            <a:avLst/>
          </a:prstGeom>
          <a:solidFill>
            <a:srgbClr val="F2A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-2" y="0"/>
            <a:ext cx="12192002" cy="1158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Shape 103"/>
          <p:cNvSpPr txBox="1"/>
          <p:nvPr/>
        </p:nvSpPr>
        <p:spPr>
          <a:xfrm>
            <a:off x="8876642" y="2265392"/>
            <a:ext cx="3230212" cy="794131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SzPct val="25000"/>
            </a:pPr>
            <a:r>
              <a:rPr lang="en" sz="3733" b="1" dirty="0">
                <a:latin typeface="Arial"/>
                <a:ea typeface="Arial"/>
                <a:cs typeface="Arial"/>
                <a:sym typeface="Arial"/>
              </a:rPr>
              <a:t>Oct 19 - 21</a:t>
            </a:r>
            <a:endParaRPr lang="en" sz="3733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8876642" y="3456041"/>
            <a:ext cx="3154249" cy="631317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>
            <a:defPPr>
              <a:defRPr lang="ko-KR"/>
            </a:defPPr>
            <a:lvl1pPr marR="0" lvl="0" indent="0">
              <a:spcBef>
                <a:spcPts val="0"/>
              </a:spcBef>
              <a:buSzPct val="25000"/>
              <a:buNone/>
              <a:defRPr sz="2800" b="1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en" sz="3733" dirty="0">
                <a:sym typeface="Arial"/>
              </a:rPr>
              <a:t>Oct 26 - 28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9288"/>
          </a:xfrm>
        </p:spPr>
        <p:txBody>
          <a:bodyPr>
            <a:noAutofit/>
          </a:bodyPr>
          <a:lstStyle/>
          <a:p>
            <a:pPr algn="ctr"/>
            <a:r>
              <a:rPr lang="en" sz="4800" dirty="0">
                <a:solidFill>
                  <a:srgbClr val="1C7DE1"/>
                </a:solidFill>
                <a:latin typeface="Arial Black" panose="020B0A04020102020204" pitchFamily="34" charset="0"/>
              </a:rPr>
              <a:t>2018                   </a:t>
            </a:r>
            <a:r>
              <a:rPr lang="en-US" sz="4800" dirty="0">
                <a:latin typeface="Arial Black" panose="020B0A04020102020204" pitchFamily="34" charset="0"/>
              </a:rPr>
              <a:t>Upcoming Events</a:t>
            </a:r>
            <a:endParaRPr lang="en-GB" sz="4800" dirty="0">
              <a:latin typeface="Arial Black" panose="020B0A04020102020204" pitchFamily="34" charset="0"/>
            </a:endParaRPr>
          </a:p>
        </p:txBody>
      </p:sp>
      <p:sp>
        <p:nvSpPr>
          <p:cNvPr id="36" name="Shape 109"/>
          <p:cNvSpPr txBox="1"/>
          <p:nvPr/>
        </p:nvSpPr>
        <p:spPr>
          <a:xfrm>
            <a:off x="8945915" y="4566729"/>
            <a:ext cx="3084601" cy="631317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>
            <a:defPPr>
              <a:defRPr lang="ko-KR"/>
            </a:defPPr>
            <a:lvl1pPr marR="0" lvl="0" indent="0">
              <a:spcBef>
                <a:spcPts val="0"/>
              </a:spcBef>
              <a:buSzPct val="25000"/>
              <a:buNone/>
              <a:defRPr sz="2800" b="1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en" sz="3733" dirty="0">
                <a:sym typeface="Arial"/>
              </a:rPr>
              <a:t>Nov 2 - 4</a:t>
            </a:r>
          </a:p>
        </p:txBody>
      </p:sp>
      <p:sp>
        <p:nvSpPr>
          <p:cNvPr id="37" name="Flowchart: Connector 36"/>
          <p:cNvSpPr/>
          <p:nvPr/>
        </p:nvSpPr>
        <p:spPr>
          <a:xfrm>
            <a:off x="6615807" y="5614605"/>
            <a:ext cx="1032609" cy="960107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8" name="Flowchart: Connector 37"/>
          <p:cNvSpPr/>
          <p:nvPr/>
        </p:nvSpPr>
        <p:spPr>
          <a:xfrm>
            <a:off x="6584796" y="2180958"/>
            <a:ext cx="1032609" cy="960107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9" name="Flowchart: Connector 38"/>
          <p:cNvSpPr/>
          <p:nvPr/>
        </p:nvSpPr>
        <p:spPr>
          <a:xfrm>
            <a:off x="6584796" y="3328197"/>
            <a:ext cx="1032609" cy="960107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1" name="Flowchart: Connector 40"/>
          <p:cNvSpPr/>
          <p:nvPr/>
        </p:nvSpPr>
        <p:spPr>
          <a:xfrm>
            <a:off x="6584796" y="4457588"/>
            <a:ext cx="1032609" cy="960107"/>
          </a:xfrm>
          <a:prstGeom prst="flowChartConnector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9" name="Shape 109"/>
          <p:cNvSpPr txBox="1"/>
          <p:nvPr/>
        </p:nvSpPr>
        <p:spPr>
          <a:xfrm>
            <a:off x="8975008" y="5779000"/>
            <a:ext cx="3055883" cy="631317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>
            <a:defPPr>
              <a:defRPr lang="ko-KR"/>
            </a:defPPr>
            <a:lvl1pPr marR="0" lvl="0" indent="0">
              <a:spcBef>
                <a:spcPts val="0"/>
              </a:spcBef>
              <a:buSzPct val="25000"/>
              <a:buNone/>
              <a:defRPr sz="2800" b="1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en" sz="3733" dirty="0">
                <a:sym typeface="Arial"/>
              </a:rPr>
              <a:t>Nov 9 - 11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21"/>
          <a:stretch/>
        </p:blipFill>
        <p:spPr>
          <a:xfrm>
            <a:off x="2278965" y="340280"/>
            <a:ext cx="3625601" cy="48600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53218" y="5626325"/>
            <a:ext cx="5711642" cy="960107"/>
          </a:xfrm>
          <a:prstGeom prst="rect">
            <a:avLst/>
          </a:prstGeom>
          <a:solidFill>
            <a:srgbClr val="F2A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253218" y="4448120"/>
            <a:ext cx="5745776" cy="960107"/>
          </a:xfrm>
          <a:prstGeom prst="rect">
            <a:avLst/>
          </a:prstGeom>
          <a:solidFill>
            <a:srgbClr val="F2A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53218" y="3359044"/>
            <a:ext cx="5711642" cy="960107"/>
          </a:xfrm>
          <a:prstGeom prst="rect">
            <a:avLst/>
          </a:prstGeom>
          <a:solidFill>
            <a:srgbClr val="F2A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53218" y="2192678"/>
            <a:ext cx="5711642" cy="969456"/>
          </a:xfrm>
          <a:prstGeom prst="rect">
            <a:avLst/>
          </a:prstGeom>
          <a:solidFill>
            <a:srgbClr val="F2A4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Shape 103"/>
          <p:cNvSpPr txBox="1"/>
          <p:nvPr/>
        </p:nvSpPr>
        <p:spPr>
          <a:xfrm>
            <a:off x="2546252" y="2277112"/>
            <a:ext cx="3494946" cy="794131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SzPct val="25000"/>
            </a:pPr>
            <a:r>
              <a:rPr lang="en" sz="3733" b="1" dirty="0">
                <a:latin typeface="Arial"/>
                <a:ea typeface="Arial"/>
                <a:cs typeface="Arial"/>
                <a:sym typeface="Arial"/>
              </a:rPr>
              <a:t>Jun 30 – Jul 1</a:t>
            </a:r>
            <a:endParaRPr lang="en" sz="3733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109"/>
          <p:cNvSpPr txBox="1"/>
          <p:nvPr/>
        </p:nvSpPr>
        <p:spPr>
          <a:xfrm>
            <a:off x="2716600" y="3467761"/>
            <a:ext cx="3154249" cy="631317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>
            <a:defPPr>
              <a:defRPr lang="ko-KR"/>
            </a:defPPr>
            <a:lvl1pPr marR="0" lvl="0" indent="0">
              <a:spcBef>
                <a:spcPts val="0"/>
              </a:spcBef>
              <a:buSzPct val="25000"/>
              <a:buNone/>
              <a:defRPr sz="2800" b="1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en" sz="3733" dirty="0">
                <a:sym typeface="Arial"/>
              </a:rPr>
              <a:t>Jul 1</a:t>
            </a:r>
          </a:p>
        </p:txBody>
      </p:sp>
      <p:sp>
        <p:nvSpPr>
          <p:cNvPr id="29" name="Shape 109"/>
          <p:cNvSpPr txBox="1"/>
          <p:nvPr/>
        </p:nvSpPr>
        <p:spPr>
          <a:xfrm>
            <a:off x="2716600" y="4673468"/>
            <a:ext cx="3084601" cy="631317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>
            <a:defPPr>
              <a:defRPr lang="ko-KR"/>
            </a:defPPr>
            <a:lvl1pPr marR="0" lvl="0" indent="0">
              <a:spcBef>
                <a:spcPts val="0"/>
              </a:spcBef>
              <a:buSzPct val="25000"/>
              <a:buNone/>
              <a:defRPr sz="2800" b="1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en" sz="3733" dirty="0">
                <a:sym typeface="Arial"/>
              </a:rPr>
              <a:t>Jul 14 - 15</a:t>
            </a:r>
          </a:p>
        </p:txBody>
      </p:sp>
      <p:sp>
        <p:nvSpPr>
          <p:cNvPr id="30" name="Flowchart: Connector 29"/>
          <p:cNvSpPr/>
          <p:nvPr/>
        </p:nvSpPr>
        <p:spPr>
          <a:xfrm>
            <a:off x="687954" y="5626325"/>
            <a:ext cx="1032609" cy="960107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1" name="Flowchart: Connector 30"/>
          <p:cNvSpPr/>
          <p:nvPr/>
        </p:nvSpPr>
        <p:spPr>
          <a:xfrm>
            <a:off x="687956" y="2192678"/>
            <a:ext cx="1032609" cy="960107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2" name="Flowchart: Connector 31"/>
          <p:cNvSpPr/>
          <p:nvPr/>
        </p:nvSpPr>
        <p:spPr>
          <a:xfrm>
            <a:off x="687956" y="4509074"/>
            <a:ext cx="1032609" cy="960107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3" name="Flowchart: Connector 32"/>
          <p:cNvSpPr/>
          <p:nvPr/>
        </p:nvSpPr>
        <p:spPr>
          <a:xfrm>
            <a:off x="687955" y="3343526"/>
            <a:ext cx="1032609" cy="960107"/>
          </a:xfrm>
          <a:prstGeom prst="flowChartConnector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5" name="Shape 109"/>
          <p:cNvSpPr txBox="1"/>
          <p:nvPr/>
        </p:nvSpPr>
        <p:spPr>
          <a:xfrm>
            <a:off x="2716600" y="5814305"/>
            <a:ext cx="3055883" cy="631317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>
            <a:defPPr>
              <a:defRPr lang="ko-KR"/>
            </a:defPPr>
            <a:lvl1pPr marR="0" lvl="0" indent="0">
              <a:spcBef>
                <a:spcPts val="0"/>
              </a:spcBef>
              <a:buSzPct val="25000"/>
              <a:buNone/>
              <a:defRPr sz="2800" b="1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</a:lstStyle>
          <a:p>
            <a:r>
              <a:rPr lang="en" sz="3733" dirty="0">
                <a:sym typeface="Arial"/>
              </a:rPr>
              <a:t>J</a:t>
            </a:r>
            <a:r>
              <a:rPr lang="en-US" sz="3733" dirty="0">
                <a:sym typeface="Arial"/>
              </a:rPr>
              <a:t>u</a:t>
            </a:r>
            <a:r>
              <a:rPr lang="en" sz="3733" dirty="0">
                <a:sym typeface="Arial"/>
              </a:rPr>
              <a:t>l 21 - 22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0151" y="1382219"/>
            <a:ext cx="5105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chemeClr val="bg1"/>
                </a:solidFill>
              </a:rPr>
              <a:t>Product Symposium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517336" y="1382219"/>
            <a:ext cx="5105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chemeClr val="bg1"/>
                </a:solidFill>
              </a:rPr>
              <a:t>Leadership School</a:t>
            </a:r>
          </a:p>
        </p:txBody>
      </p:sp>
    </p:spTree>
    <p:extLst>
      <p:ext uri="{BB962C8B-B14F-4D97-AF65-F5344CB8AC3E}">
        <p14:creationId xmlns:p14="http://schemas.microsoft.com/office/powerpoint/2010/main" val="1487128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0"/>
            <a:ext cx="12192000" cy="865188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pPr marL="0" indent="0" algn="ctr">
              <a:buNone/>
            </a:pPr>
            <a:r>
              <a:rPr lang="en-US" altLang="zh-TW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your Retail Business</a:t>
            </a:r>
            <a:endParaRPr lang="ko-KR" altLang="en-US" sz="4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 rot="20722497">
            <a:off x="6646339" y="1396197"/>
            <a:ext cx="5749840" cy="1193061"/>
          </a:xfrm>
          <a:custGeom>
            <a:avLst/>
            <a:gdLst/>
            <a:ahLst/>
            <a:cxnLst/>
            <a:rect l="l" t="t" r="r" b="b"/>
            <a:pathLst>
              <a:path w="4312380" h="894796">
                <a:moveTo>
                  <a:pt x="4312380" y="117603"/>
                </a:moveTo>
                <a:lnTo>
                  <a:pt x="4140261" y="777193"/>
                </a:lnTo>
                <a:lnTo>
                  <a:pt x="497381" y="777193"/>
                </a:lnTo>
                <a:lnTo>
                  <a:pt x="497381" y="894796"/>
                </a:lnTo>
                <a:lnTo>
                  <a:pt x="0" y="447398"/>
                </a:lnTo>
                <a:lnTo>
                  <a:pt x="497381" y="0"/>
                </a:lnTo>
                <a:lnTo>
                  <a:pt x="497381" y="11760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8" name="Left Arrow 17"/>
          <p:cNvSpPr/>
          <p:nvPr/>
        </p:nvSpPr>
        <p:spPr>
          <a:xfrm rot="20722497">
            <a:off x="6646339" y="2554580"/>
            <a:ext cx="5749840" cy="1193061"/>
          </a:xfrm>
          <a:custGeom>
            <a:avLst/>
            <a:gdLst/>
            <a:ahLst/>
            <a:cxnLst/>
            <a:rect l="l" t="t" r="r" b="b"/>
            <a:pathLst>
              <a:path w="4312380" h="894796">
                <a:moveTo>
                  <a:pt x="4312380" y="117603"/>
                </a:moveTo>
                <a:lnTo>
                  <a:pt x="4140261" y="777193"/>
                </a:lnTo>
                <a:lnTo>
                  <a:pt x="497381" y="777193"/>
                </a:lnTo>
                <a:lnTo>
                  <a:pt x="497381" y="894796"/>
                </a:lnTo>
                <a:lnTo>
                  <a:pt x="0" y="447398"/>
                </a:lnTo>
                <a:lnTo>
                  <a:pt x="497381" y="0"/>
                </a:lnTo>
                <a:lnTo>
                  <a:pt x="497381" y="1176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 dirty="0"/>
          </a:p>
        </p:txBody>
      </p:sp>
      <p:sp>
        <p:nvSpPr>
          <p:cNvPr id="23" name="Left Arrow 22"/>
          <p:cNvSpPr/>
          <p:nvPr/>
        </p:nvSpPr>
        <p:spPr>
          <a:xfrm rot="20722497">
            <a:off x="6646339" y="3701388"/>
            <a:ext cx="5749840" cy="1193061"/>
          </a:xfrm>
          <a:custGeom>
            <a:avLst/>
            <a:gdLst/>
            <a:ahLst/>
            <a:cxnLst/>
            <a:rect l="l" t="t" r="r" b="b"/>
            <a:pathLst>
              <a:path w="4312380" h="894796">
                <a:moveTo>
                  <a:pt x="4312380" y="117603"/>
                </a:moveTo>
                <a:lnTo>
                  <a:pt x="4140261" y="777193"/>
                </a:lnTo>
                <a:lnTo>
                  <a:pt x="497381" y="777193"/>
                </a:lnTo>
                <a:lnTo>
                  <a:pt x="497381" y="894796"/>
                </a:lnTo>
                <a:lnTo>
                  <a:pt x="0" y="447398"/>
                </a:lnTo>
                <a:lnTo>
                  <a:pt x="497381" y="0"/>
                </a:lnTo>
                <a:lnTo>
                  <a:pt x="497381" y="11760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8" name="Left Arrow 27"/>
          <p:cNvSpPr/>
          <p:nvPr/>
        </p:nvSpPr>
        <p:spPr>
          <a:xfrm rot="20722497">
            <a:off x="6642079" y="4840851"/>
            <a:ext cx="5749840" cy="1193061"/>
          </a:xfrm>
          <a:custGeom>
            <a:avLst/>
            <a:gdLst/>
            <a:ahLst/>
            <a:cxnLst/>
            <a:rect l="l" t="t" r="r" b="b"/>
            <a:pathLst>
              <a:path w="4312380" h="894796">
                <a:moveTo>
                  <a:pt x="4312380" y="117603"/>
                </a:moveTo>
                <a:lnTo>
                  <a:pt x="4140261" y="777193"/>
                </a:lnTo>
                <a:lnTo>
                  <a:pt x="497381" y="777193"/>
                </a:lnTo>
                <a:lnTo>
                  <a:pt x="497381" y="894796"/>
                </a:lnTo>
                <a:lnTo>
                  <a:pt x="0" y="447398"/>
                </a:lnTo>
                <a:lnTo>
                  <a:pt x="497381" y="0"/>
                </a:lnTo>
                <a:lnTo>
                  <a:pt x="497381" y="1176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7" name="TextBox 26"/>
          <p:cNvSpPr txBox="1"/>
          <p:nvPr/>
        </p:nvSpPr>
        <p:spPr>
          <a:xfrm rot="20760000">
            <a:off x="7424647" y="1584635"/>
            <a:ext cx="412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Start your business with Base 10 7 Strong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20760000">
            <a:off x="7452770" y="2754594"/>
            <a:ext cx="412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Retail products in each market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0760000">
            <a:off x="7471072" y="3812034"/>
            <a:ext cx="4789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Receive retail profit into your home-country account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20760000">
            <a:off x="7320439" y="4896656"/>
            <a:ext cx="530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Earn &amp; Use                 &amp; </a:t>
            </a:r>
          </a:p>
          <a:p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 in each market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888" y="1753981"/>
            <a:ext cx="2986269" cy="200076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0" y="4857237"/>
            <a:ext cx="2986269" cy="200076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3522030" y="1763267"/>
            <a:ext cx="2986269" cy="200076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1755571" y="3209295"/>
            <a:ext cx="2986269" cy="200076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3522030" y="4857237"/>
            <a:ext cx="2986269" cy="200076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entagon 2"/>
          <p:cNvSpPr/>
          <p:nvPr/>
        </p:nvSpPr>
        <p:spPr>
          <a:xfrm>
            <a:off x="10888" y="1038491"/>
            <a:ext cx="3230023" cy="522862"/>
          </a:xfrm>
          <a:prstGeom prst="homePlate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SHOP.COM (Asia)</a:t>
            </a:r>
            <a:endParaRPr lang="en-GB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8"/>
          <a:stretch/>
        </p:blipFill>
        <p:spPr>
          <a:xfrm rot="-900000">
            <a:off x="9103707" y="5039892"/>
            <a:ext cx="1203958" cy="303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" t="1" r="11681" b="-24730"/>
          <a:stretch/>
        </p:blipFill>
        <p:spPr>
          <a:xfrm rot="-900000">
            <a:off x="10728875" y="4638807"/>
            <a:ext cx="969716" cy="40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58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346732"/>
          </a:xfrm>
          <a:prstGeom prst="rect">
            <a:avLst/>
          </a:prstGeom>
          <a:solidFill>
            <a:srgbClr val="32AEB8"/>
          </a:solidFill>
        </p:spPr>
        <p:txBody>
          <a:bodyPr rtlCol="0" anchor="ctr">
            <a:noAutofit/>
          </a:bodyPr>
          <a:lstStyle>
            <a:defPPr>
              <a:defRPr lang="en-US"/>
            </a:defPPr>
            <a:lvl1pPr marL="457189" indent="-457189" algn="ctr" defTabSz="1219170" latinLnBrk="1">
              <a:spcBef>
                <a:spcPct val="0"/>
              </a:spcBef>
              <a:buFont typeface="Arial" pitchFamily="34" charset="0"/>
              <a:buNone/>
              <a:defRPr sz="6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90575" indent="-380990" defTabSz="1219170" latinLnBrk="1">
              <a:spcBef>
                <a:spcPct val="20000"/>
              </a:spcBef>
              <a:buFont typeface="Arial" pitchFamily="34" charset="0"/>
              <a:buChar char="–"/>
              <a:defRPr sz="3733"/>
            </a:lvl2pPr>
            <a:lvl3pPr marL="1523962" indent="-304792" defTabSz="1219170" latinLnBrk="1">
              <a:spcBef>
                <a:spcPct val="20000"/>
              </a:spcBef>
              <a:buFont typeface="Arial" pitchFamily="34" charset="0"/>
              <a:buChar char="•"/>
              <a:defRPr sz="3200"/>
            </a:lvl3pPr>
            <a:lvl4pPr marL="2133547" indent="-304792" defTabSz="1219170" latinLnBrk="1">
              <a:spcBef>
                <a:spcPct val="20000"/>
              </a:spcBef>
              <a:buFont typeface="Arial" pitchFamily="34" charset="0"/>
              <a:buChar char="–"/>
              <a:defRPr sz="2667"/>
            </a:lvl4pPr>
            <a:lvl5pPr marL="2743131" indent="-304792" defTabSz="1219170" latinLnBrk="1">
              <a:spcBef>
                <a:spcPct val="20000"/>
              </a:spcBef>
              <a:buFont typeface="Arial" pitchFamily="34" charset="0"/>
              <a:buChar char="»"/>
              <a:defRPr sz="2667"/>
            </a:lvl5pPr>
            <a:lvl6pPr marL="3352716" indent="-304792" defTabSz="1219170" latinLnBrk="1">
              <a:spcBef>
                <a:spcPct val="20000"/>
              </a:spcBef>
              <a:buFont typeface="Arial" pitchFamily="34" charset="0"/>
              <a:buChar char="•"/>
              <a:defRPr sz="2667"/>
            </a:lvl6pPr>
            <a:lvl7pPr marL="3962301" indent="-304792" defTabSz="1219170" latinLnBrk="1">
              <a:spcBef>
                <a:spcPct val="20000"/>
              </a:spcBef>
              <a:buFont typeface="Arial" pitchFamily="34" charset="0"/>
              <a:buChar char="•"/>
              <a:defRPr sz="2667"/>
            </a:lvl7pPr>
            <a:lvl8pPr marL="4571886" indent="-304792" defTabSz="1219170" latinLnBrk="1">
              <a:spcBef>
                <a:spcPct val="20000"/>
              </a:spcBef>
              <a:buFont typeface="Arial" pitchFamily="34" charset="0"/>
              <a:buChar char="•"/>
              <a:defRPr sz="2667"/>
            </a:lvl8pPr>
            <a:lvl9pPr marL="5181470" indent="-304792" defTabSz="1219170" latinLnBrk="1">
              <a:spcBef>
                <a:spcPct val="20000"/>
              </a:spcBef>
              <a:buFont typeface="Arial" pitchFamily="34" charset="0"/>
              <a:buChar char="•"/>
              <a:defRPr sz="2667"/>
            </a:lvl9pPr>
          </a:lstStyle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Build your Organization  </a:t>
            </a:r>
            <a:endParaRPr lang="en-GB" sz="4400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92420842"/>
              </p:ext>
            </p:extLst>
          </p:nvPr>
        </p:nvGraphicFramePr>
        <p:xfrm>
          <a:off x="115747" y="1975946"/>
          <a:ext cx="11690430" cy="4058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3998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모서리가 둥근 직사각형 40"/>
          <p:cNvSpPr/>
          <p:nvPr/>
        </p:nvSpPr>
        <p:spPr>
          <a:xfrm>
            <a:off x="6420431" y="886576"/>
            <a:ext cx="5771569" cy="114909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335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0</a:t>
            </a:r>
            <a:endParaRPr lang="ko-KR" alt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904695" y="953290"/>
            <a:ext cx="5026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Mar 03 - Local Seminar ,Lisa &amp; Yardley Lieberman-Wang (US)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Mar 11 - Basic Five, Charles Jr &amp; Margaret Baer (US)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Mar 04 - WCT 101, Lisa &amp; Yardley Lieberman-Wang (US)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May 24 - UBP Meeting, Sue &amp; Phil Guido (US)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June 16 - Local Seminar, Frank Chang (TWN)</a:t>
            </a:r>
            <a:endParaRPr kumimoji="1" lang="ko-KR" altLang="ko-KR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55" name="Flowchart: Connector 54"/>
          <p:cNvSpPr/>
          <p:nvPr/>
        </p:nvSpPr>
        <p:spPr>
          <a:xfrm>
            <a:off x="5666620" y="923145"/>
            <a:ext cx="1132747" cy="1056075"/>
          </a:xfrm>
          <a:prstGeom prst="flowChartConnector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0" y="0"/>
            <a:ext cx="12192000" cy="865188"/>
          </a:xfrm>
          <a:prstGeom prst="rect">
            <a:avLst/>
          </a:prstGeom>
          <a:solidFill>
            <a:srgbClr val="F2A40D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TW" sz="4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Leverage with GMTSS</a:t>
            </a:r>
            <a:endParaRPr lang="ko-KR" altLang="en-US" sz="4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모서리가 둥근 직사각형 40"/>
          <p:cNvSpPr/>
          <p:nvPr/>
        </p:nvSpPr>
        <p:spPr>
          <a:xfrm>
            <a:off x="6437200" y="2080342"/>
            <a:ext cx="5771569" cy="114909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335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0</a:t>
            </a:r>
            <a:endParaRPr lang="ko-KR" altLang="en-US" dirty="0"/>
          </a:p>
        </p:txBody>
      </p:sp>
      <p:sp>
        <p:nvSpPr>
          <p:cNvPr id="56" name="Flowchart: Connector 55"/>
          <p:cNvSpPr/>
          <p:nvPr/>
        </p:nvSpPr>
        <p:spPr>
          <a:xfrm>
            <a:off x="5666620" y="2184573"/>
            <a:ext cx="1177441" cy="1072842"/>
          </a:xfrm>
          <a:prstGeom prst="flowChartConnector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3" name="모서리가 둥근 직사각형 40"/>
          <p:cNvSpPr/>
          <p:nvPr/>
        </p:nvSpPr>
        <p:spPr>
          <a:xfrm>
            <a:off x="6420430" y="3257415"/>
            <a:ext cx="5771569" cy="114909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335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0</a:t>
            </a:r>
            <a:endParaRPr lang="ko-KR" alt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921464" y="3416461"/>
            <a:ext cx="502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JM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Jan 14 - Local Seminar, Joanne Hsi (US)</a:t>
            </a:r>
          </a:p>
          <a:p>
            <a:pPr>
              <a:defRPr/>
            </a:pPr>
            <a:r>
              <a:rPr lang="en-JM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Jan 26 – Product Training, Dr Wang Chi Ling (TW)</a:t>
            </a:r>
          </a:p>
          <a:p>
            <a:pPr>
              <a:defRPr/>
            </a:pPr>
            <a:r>
              <a:rPr lang="en-JM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Feb 26 – Product Training, Dr Chu-</a:t>
            </a:r>
            <a:r>
              <a:rPr lang="en-JM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Ya</a:t>
            </a:r>
            <a:r>
              <a:rPr lang="en-JM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(TW)</a:t>
            </a:r>
          </a:p>
          <a:p>
            <a:pPr>
              <a:defRPr/>
            </a:pPr>
            <a:r>
              <a:rPr lang="en-JM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July 21 - Local Seminar, Katherine Yin (CA)</a:t>
            </a:r>
          </a:p>
        </p:txBody>
      </p:sp>
      <p:sp>
        <p:nvSpPr>
          <p:cNvPr id="37" name="모서리가 둥근 직사각형 40"/>
          <p:cNvSpPr/>
          <p:nvPr/>
        </p:nvSpPr>
        <p:spPr>
          <a:xfrm>
            <a:off x="6437200" y="4433813"/>
            <a:ext cx="5771569" cy="114909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335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0</a:t>
            </a:r>
            <a:endParaRPr lang="ko-KR" alt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921464" y="4500527"/>
            <a:ext cx="5026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Jan 13 - Local Seminar, Tom Holden (US)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 3 - Local Seminar (Mandarin), Johnny Huang (TW)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 21 - Local Seminar (English), Ryan Stack (US)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May 1 - B5, Jim Winkler (US)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Jun 30 -  Local Seminar (Mandarin), Janice Lin and Geoffrey Tsai (TW)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모서리가 둥근 직사각형 40"/>
          <p:cNvSpPr/>
          <p:nvPr/>
        </p:nvSpPr>
        <p:spPr>
          <a:xfrm>
            <a:off x="6437200" y="5610211"/>
            <a:ext cx="5771569" cy="114909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3350" h="254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           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</p:txBody>
      </p:sp>
      <p:sp>
        <p:nvSpPr>
          <p:cNvPr id="57" name="Flowchart: Connector 56"/>
          <p:cNvSpPr/>
          <p:nvPr/>
        </p:nvSpPr>
        <p:spPr>
          <a:xfrm>
            <a:off x="5666620" y="3378339"/>
            <a:ext cx="1183073" cy="1004476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2" name="Flowchart: Connector 51"/>
          <p:cNvSpPr/>
          <p:nvPr/>
        </p:nvSpPr>
        <p:spPr>
          <a:xfrm>
            <a:off x="5696091" y="4539271"/>
            <a:ext cx="1118497" cy="978507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3" name="Flowchart: Connector 52"/>
          <p:cNvSpPr/>
          <p:nvPr/>
        </p:nvSpPr>
        <p:spPr>
          <a:xfrm>
            <a:off x="5696091" y="5715668"/>
            <a:ext cx="1147970" cy="996303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" name="Pentagon 5"/>
          <p:cNvSpPr/>
          <p:nvPr/>
        </p:nvSpPr>
        <p:spPr>
          <a:xfrm>
            <a:off x="-1" y="1739589"/>
            <a:ext cx="5434851" cy="93670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Learn from the best leaders (locally &amp; globally)</a:t>
            </a:r>
            <a:endParaRPr lang="en-GB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4" name="Pentagon 43"/>
          <p:cNvSpPr/>
          <p:nvPr/>
        </p:nvSpPr>
        <p:spPr>
          <a:xfrm>
            <a:off x="-1" y="3563824"/>
            <a:ext cx="5434852" cy="93670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Learn from standardized materials</a:t>
            </a:r>
            <a:endParaRPr lang="en-GB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5" name="Pentagon 44"/>
          <p:cNvSpPr/>
          <p:nvPr/>
        </p:nvSpPr>
        <p:spPr>
          <a:xfrm>
            <a:off x="1" y="5277116"/>
            <a:ext cx="5434850" cy="936703"/>
          </a:xfrm>
          <a:prstGeom prst="homePlat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Grow and taking classes at your own pace</a:t>
            </a:r>
            <a:endParaRPr lang="en-GB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84934" y="5745467"/>
            <a:ext cx="502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 – Local Seminar, Frank Chang (TW)</a:t>
            </a: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 – B5, Stacy Tung (TW)</a:t>
            </a: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 – Product Training, YK Tam (HK) </a:t>
            </a: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 – B5, Steven Hu (US)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61320" y="2147055"/>
            <a:ext cx="5026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Mar 18 - Local Seminar, YK Tam (HK)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Mar 10 - Local Seminar, James Kuo (US)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Jun 30 - Local Seminar, Katherine Yin (CA)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Jun24 - Local Seminar, Alice Chen (CA)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Sep 8 - Local Seminar, Peng </a:t>
            </a:r>
            <a:r>
              <a:rPr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MeiShan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(CA)</a:t>
            </a:r>
          </a:p>
        </p:txBody>
      </p:sp>
    </p:spTree>
    <p:extLst>
      <p:ext uri="{BB962C8B-B14F-4D97-AF65-F5344CB8AC3E}">
        <p14:creationId xmlns:p14="http://schemas.microsoft.com/office/powerpoint/2010/main" val="1857798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A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341963"/>
            <a:ext cx="12192000" cy="2096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09" y="2341963"/>
            <a:ext cx="9077093" cy="201713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9878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</p:pic>
      <p:pic>
        <p:nvPicPr>
          <p:cNvPr id="5" name="Content Placeholder 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6"/>
          <a:stretch/>
        </p:blipFill>
        <p:spPr>
          <a:xfrm>
            <a:off x="107950" y="868680"/>
            <a:ext cx="11976097" cy="576072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036320" y="2225040"/>
            <a:ext cx="8534400" cy="3535680"/>
            <a:chOff x="1036320" y="2225040"/>
            <a:chExt cx="8534400" cy="3535680"/>
          </a:xfrm>
        </p:grpSpPr>
        <p:sp>
          <p:nvSpPr>
            <p:cNvPr id="17" name="Oval 16"/>
            <p:cNvSpPr/>
            <p:nvPr/>
          </p:nvSpPr>
          <p:spPr>
            <a:xfrm>
              <a:off x="9372600" y="2225040"/>
              <a:ext cx="198120" cy="2133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699760" y="4983480"/>
              <a:ext cx="198120" cy="2133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894320" y="3535680"/>
              <a:ext cx="198120" cy="2133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907280" y="5547360"/>
              <a:ext cx="198120" cy="2133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036320" y="2606040"/>
              <a:ext cx="198120" cy="2133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782445" y="4373880"/>
              <a:ext cx="198120" cy="2133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973580" y="4488180"/>
              <a:ext cx="198120" cy="2133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337560" y="5440680"/>
              <a:ext cx="198120" cy="2133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 t="8471" r="3283"/>
          <a:stretch/>
        </p:blipFill>
        <p:spPr>
          <a:xfrm>
            <a:off x="0" y="-112197"/>
            <a:ext cx="12192000" cy="6970197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 rotWithShape="1">
          <a:blip r:embed="rId6"/>
          <a:srcRect b="290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9" t="19333" r="8499" b="19999"/>
          <a:stretch/>
        </p:blipFill>
        <p:spPr>
          <a:xfrm>
            <a:off x="0" y="-112197"/>
            <a:ext cx="12192000" cy="697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1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A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41963"/>
            <a:ext cx="12192000" cy="20962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540" y="2543227"/>
            <a:ext cx="5834919" cy="169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56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A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3"/>
          <p:cNvSpPr/>
          <p:nvPr/>
        </p:nvSpPr>
        <p:spPr>
          <a:xfrm>
            <a:off x="0" y="1"/>
            <a:ext cx="12191999" cy="1005126"/>
          </a:xfrm>
          <a:prstGeom prst="roundRect">
            <a:avLst>
              <a:gd name="adj" fmla="val 5234"/>
            </a:avLst>
          </a:prstGeom>
          <a:solidFill>
            <a:srgbClr val="F2A40D"/>
          </a:solidFill>
          <a:ln w="19050">
            <a:noFill/>
          </a:ln>
          <a:effectLst>
            <a:outerShdw blurRad="2286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Market Singapore® SHOP.COM Prepaid MasterCard</a:t>
            </a:r>
          </a:p>
        </p:txBody>
      </p:sp>
      <p:sp>
        <p:nvSpPr>
          <p:cNvPr id="7" name="Rectangle 6"/>
          <p:cNvSpPr/>
          <p:nvPr/>
        </p:nvSpPr>
        <p:spPr>
          <a:xfrm>
            <a:off x="6525953" y="3838570"/>
            <a:ext cx="56660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Retail at S$50.00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With preload value of S$20.00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Easy Record Tracking for all SHOP Local transactions</a:t>
            </a:r>
          </a:p>
          <a:p>
            <a:pPr>
              <a:defRPr/>
            </a:pPr>
            <a:endParaRPr lang="en-US" sz="2800" dirty="0"/>
          </a:p>
        </p:txBody>
      </p:sp>
      <p:sp>
        <p:nvSpPr>
          <p:cNvPr id="9" name="Rectangle: Rounded Corners 3"/>
          <p:cNvSpPr/>
          <p:nvPr/>
        </p:nvSpPr>
        <p:spPr>
          <a:xfrm>
            <a:off x="1809313" y="5817339"/>
            <a:ext cx="3275032" cy="457091"/>
          </a:xfrm>
          <a:prstGeom prst="roundRect">
            <a:avLst>
              <a:gd name="adj" fmla="val 5234"/>
            </a:avLst>
          </a:prstGeom>
          <a:solidFill>
            <a:srgbClr val="000000"/>
          </a:solidFill>
          <a:ln w="19050">
            <a:solidFill>
              <a:schemeClr val="bg1"/>
            </a:solidFill>
          </a:ln>
          <a:effectLst>
            <a:outerShdw blurRad="2286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F2F2F2"/>
                </a:solidFill>
              </a:rPr>
              <a:t>3% Cashback, 3% IBV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5393" y="6286621"/>
            <a:ext cx="2762872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1" dirty="0"/>
              <a:t>*For each card you ordered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609" y="742327"/>
            <a:ext cx="6804562" cy="4805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19" y="1436012"/>
            <a:ext cx="6804562" cy="48051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56195" y="3051644"/>
            <a:ext cx="583580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SG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Berlin Sans FB Demi" panose="020E0802020502020306" pitchFamily="34" charset="0"/>
              </a:rPr>
              <a:t>Officially Launched in Feb 2018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349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1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CE29"/>
      </a:accent1>
      <a:accent2>
        <a:srgbClr val="F2BF27"/>
      </a:accent2>
      <a:accent3>
        <a:srgbClr val="ED1C24"/>
      </a:accent3>
      <a:accent4>
        <a:srgbClr val="FFCE29"/>
      </a:accent4>
      <a:accent5>
        <a:srgbClr val="F2BF27"/>
      </a:accent5>
      <a:accent6>
        <a:srgbClr val="ED1C24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75000"/>
            <a:lumOff val="25000"/>
          </a:scheme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Contents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LLPPT-COLOR-A17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CE29"/>
    </a:accent1>
    <a:accent2>
      <a:srgbClr val="F2BF27"/>
    </a:accent2>
    <a:accent3>
      <a:srgbClr val="ED1C24"/>
    </a:accent3>
    <a:accent4>
      <a:srgbClr val="FFCE29"/>
    </a:accent4>
    <a:accent5>
      <a:srgbClr val="F2BF27"/>
    </a:accent5>
    <a:accent6>
      <a:srgbClr val="ED1C24"/>
    </a:accent6>
    <a:hlink>
      <a:srgbClr val="3F3F3F"/>
    </a:hlink>
    <a:folHlink>
      <a:srgbClr val="3F3F3F"/>
    </a:folHlink>
  </a:clrScheme>
</a:themeOverride>
</file>

<file path=ppt/theme/themeOverride10.xml><?xml version="1.0" encoding="utf-8"?>
<a:themeOverride xmlns:a="http://schemas.openxmlformats.org/drawingml/2006/main">
  <a:clrScheme name="ALLPPT-COLOR-A19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32AEB8"/>
    </a:accent1>
    <a:accent2>
      <a:srgbClr val="F2A40D"/>
    </a:accent2>
    <a:accent3>
      <a:srgbClr val="32AEB8"/>
    </a:accent3>
    <a:accent4>
      <a:srgbClr val="F2A40D"/>
    </a:accent4>
    <a:accent5>
      <a:srgbClr val="32AEB8"/>
    </a:accent5>
    <a:accent6>
      <a:srgbClr val="F2A40D"/>
    </a:accent6>
    <a:hlink>
      <a:srgbClr val="3F3F3F"/>
    </a:hlink>
    <a:folHlink>
      <a:srgbClr val="3F3F3F"/>
    </a:folHlink>
  </a:clrScheme>
</a:themeOverride>
</file>

<file path=ppt/theme/themeOverride2.xml><?xml version="1.0" encoding="utf-8"?>
<a:themeOverride xmlns:a="http://schemas.openxmlformats.org/drawingml/2006/main">
  <a:clrScheme name="ALLPPT-COLOR-A17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CE29"/>
    </a:accent1>
    <a:accent2>
      <a:srgbClr val="F2BF27"/>
    </a:accent2>
    <a:accent3>
      <a:srgbClr val="ED1C24"/>
    </a:accent3>
    <a:accent4>
      <a:srgbClr val="FFCE29"/>
    </a:accent4>
    <a:accent5>
      <a:srgbClr val="F2BF27"/>
    </a:accent5>
    <a:accent6>
      <a:srgbClr val="ED1C24"/>
    </a:accent6>
    <a:hlink>
      <a:srgbClr val="3F3F3F"/>
    </a:hlink>
    <a:folHlink>
      <a:srgbClr val="3F3F3F"/>
    </a:folHlink>
  </a:clrScheme>
</a:themeOverride>
</file>

<file path=ppt/theme/themeOverride3.xml><?xml version="1.0" encoding="utf-8"?>
<a:themeOverride xmlns:a="http://schemas.openxmlformats.org/drawingml/2006/main">
  <a:clrScheme name="ALLPPT-COLOR-A19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32AEB8"/>
    </a:accent1>
    <a:accent2>
      <a:srgbClr val="F2A40D"/>
    </a:accent2>
    <a:accent3>
      <a:srgbClr val="32AEB8"/>
    </a:accent3>
    <a:accent4>
      <a:srgbClr val="F2A40D"/>
    </a:accent4>
    <a:accent5>
      <a:srgbClr val="32AEB8"/>
    </a:accent5>
    <a:accent6>
      <a:srgbClr val="F2A40D"/>
    </a:accent6>
    <a:hlink>
      <a:srgbClr val="3F3F3F"/>
    </a:hlink>
    <a:folHlink>
      <a:srgbClr val="3F3F3F"/>
    </a:folHlink>
  </a:clrScheme>
</a:themeOverride>
</file>

<file path=ppt/theme/themeOverride4.xml><?xml version="1.0" encoding="utf-8"?>
<a:themeOverride xmlns:a="http://schemas.openxmlformats.org/drawingml/2006/main">
  <a:clrScheme name="ALLPPT-COLOR-A19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32AEB8"/>
    </a:accent1>
    <a:accent2>
      <a:srgbClr val="F2A40D"/>
    </a:accent2>
    <a:accent3>
      <a:srgbClr val="32AEB8"/>
    </a:accent3>
    <a:accent4>
      <a:srgbClr val="F2A40D"/>
    </a:accent4>
    <a:accent5>
      <a:srgbClr val="32AEB8"/>
    </a:accent5>
    <a:accent6>
      <a:srgbClr val="F2A40D"/>
    </a:accent6>
    <a:hlink>
      <a:srgbClr val="3F3F3F"/>
    </a:hlink>
    <a:folHlink>
      <a:srgbClr val="3F3F3F"/>
    </a:folHlink>
  </a:clrScheme>
</a:themeOverride>
</file>

<file path=ppt/theme/themeOverride5.xml><?xml version="1.0" encoding="utf-8"?>
<a:themeOverride xmlns:a="http://schemas.openxmlformats.org/drawingml/2006/main">
  <a:clrScheme name="ALLPPT-COLOR-A17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CE29"/>
    </a:accent1>
    <a:accent2>
      <a:srgbClr val="F2BF27"/>
    </a:accent2>
    <a:accent3>
      <a:srgbClr val="ED1C24"/>
    </a:accent3>
    <a:accent4>
      <a:srgbClr val="FFCE29"/>
    </a:accent4>
    <a:accent5>
      <a:srgbClr val="F2BF27"/>
    </a:accent5>
    <a:accent6>
      <a:srgbClr val="ED1C24"/>
    </a:accent6>
    <a:hlink>
      <a:srgbClr val="3F3F3F"/>
    </a:hlink>
    <a:folHlink>
      <a:srgbClr val="3F3F3F"/>
    </a:folHlink>
  </a:clrScheme>
</a:themeOverride>
</file>

<file path=ppt/theme/themeOverride6.xml><?xml version="1.0" encoding="utf-8"?>
<a:themeOverride xmlns:a="http://schemas.openxmlformats.org/drawingml/2006/main">
  <a:clrScheme name="ALLPPT-COLOR-A19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32AEB8"/>
    </a:accent1>
    <a:accent2>
      <a:srgbClr val="F2A40D"/>
    </a:accent2>
    <a:accent3>
      <a:srgbClr val="32AEB8"/>
    </a:accent3>
    <a:accent4>
      <a:srgbClr val="F2A40D"/>
    </a:accent4>
    <a:accent5>
      <a:srgbClr val="32AEB8"/>
    </a:accent5>
    <a:accent6>
      <a:srgbClr val="F2A40D"/>
    </a:accent6>
    <a:hlink>
      <a:srgbClr val="3F3F3F"/>
    </a:hlink>
    <a:folHlink>
      <a:srgbClr val="3F3F3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ALLPPT-COLOR-A19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32AEB8"/>
    </a:accent1>
    <a:accent2>
      <a:srgbClr val="F2A40D"/>
    </a:accent2>
    <a:accent3>
      <a:srgbClr val="32AEB8"/>
    </a:accent3>
    <a:accent4>
      <a:srgbClr val="F2A40D"/>
    </a:accent4>
    <a:accent5>
      <a:srgbClr val="32AEB8"/>
    </a:accent5>
    <a:accent6>
      <a:srgbClr val="F2A40D"/>
    </a:accent6>
    <a:hlink>
      <a:srgbClr val="3F3F3F"/>
    </a:hlink>
    <a:folHlink>
      <a:srgbClr val="3F3F3F"/>
    </a:folHlink>
  </a:clrScheme>
</a:themeOverride>
</file>

<file path=ppt/theme/themeOverride9.xml><?xml version="1.0" encoding="utf-8"?>
<a:themeOverride xmlns:a="http://schemas.openxmlformats.org/drawingml/2006/main">
  <a:clrScheme name="ALLPPT-COLOR-A17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CE29"/>
    </a:accent1>
    <a:accent2>
      <a:srgbClr val="F2BF27"/>
    </a:accent2>
    <a:accent3>
      <a:srgbClr val="ED1C24"/>
    </a:accent3>
    <a:accent4>
      <a:srgbClr val="FFCE29"/>
    </a:accent4>
    <a:accent5>
      <a:srgbClr val="F2BF27"/>
    </a:accent5>
    <a:accent6>
      <a:srgbClr val="ED1C24"/>
    </a:accent6>
    <a:hlink>
      <a:srgbClr val="3F3F3F"/>
    </a:hlink>
    <a:folHlink>
      <a:srgbClr val="3F3F3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2121</TotalTime>
  <Words>633</Words>
  <Application>Microsoft Office PowerPoint</Application>
  <PresentationFormat>Widescreen</PresentationFormat>
  <Paragraphs>119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Arial Unicode MS</vt:lpstr>
      <vt:lpstr>HY헤드라인M</vt:lpstr>
      <vt:lpstr>Lato Black</vt:lpstr>
      <vt:lpstr>맑은 고딕</vt:lpstr>
      <vt:lpstr>Open Sans</vt:lpstr>
      <vt:lpstr>新細明體</vt:lpstr>
      <vt:lpstr>Raleway</vt:lpstr>
      <vt:lpstr>Arial</vt:lpstr>
      <vt:lpstr>Arial Black</vt:lpstr>
      <vt:lpstr>Berlin Sans FB Demi</vt:lpstr>
      <vt:lpstr>Calibri</vt:lpstr>
      <vt:lpstr>Calibri Light</vt:lpstr>
      <vt:lpstr>Century Gothic</vt:lpstr>
      <vt:lpstr>Franklin Gothic Medium</vt:lpstr>
      <vt:lpstr>Office Theme</vt:lpstr>
      <vt:lpstr>Contents Slide Master</vt:lpstr>
      <vt:lpstr>1_Contents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2018                   Upcoming Events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Chung</dc:creator>
  <cp:lastModifiedBy>Jermaine Khoo</cp:lastModifiedBy>
  <cp:revision>125</cp:revision>
  <cp:lastPrinted>2018-04-20T06:09:41Z</cp:lastPrinted>
  <dcterms:created xsi:type="dcterms:W3CDTF">2018-04-06T08:24:06Z</dcterms:created>
  <dcterms:modified xsi:type="dcterms:W3CDTF">2018-05-18T09:31:26Z</dcterms:modified>
</cp:coreProperties>
</file>